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ctangle à coins arrondis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ctangle à coins arrondis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ctangle à coins arrondis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ctangle à coins arrondis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FA4B484-15C5-4B76-9328-D69140843A3D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568E3EE-8CEE-4F7A-BB75-E01931AE201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TP 06, CRÉER UNE TABLE DE FREQ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14282" y="214290"/>
            <a:ext cx="8929718" cy="64294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char sexe[13]={'h','h','h','f','f',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'h‘,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      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'h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','h','h','h','h','h','h'};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tab_frq_sex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[2]={0,0};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for(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i=0;i&lt;=12;i++){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if(sexe[i]=='f')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    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tab_frq_sex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[0]++;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else</a:t>
            </a:r>
            <a:endParaRPr lang="fr-FR" sz="20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    if(sexe[i]=='h')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        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tab_frq_sex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[1]++;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    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else</a:t>
            </a:r>
            <a:endParaRPr lang="fr-FR" sz="20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         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cout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&lt;&lt;" ERROR FOR "&lt;&lt;i+1&lt;&lt;" STUDENT"&lt;&lt;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endl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}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cout&lt;&lt;"F = "&lt;&lt;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tab_frq_sex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[0]&lt;&lt;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endl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>
              <a:buNone/>
            </a:pP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    cout&lt;&lt;"H = "&lt;&lt;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tab_frq_sex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[1]&lt;&lt;</a:t>
            </a:r>
            <a:r>
              <a:rPr lang="fr-FR" sz="2000" dirty="0" err="1" smtClean="0">
                <a:latin typeface="Courier New" pitchFamily="49" charset="0"/>
                <a:cs typeface="Courier New" pitchFamily="49" charset="0"/>
              </a:rPr>
              <a:t>endl</a:t>
            </a:r>
            <a:r>
              <a:rPr lang="fr-FR" sz="2000" dirty="0" smtClean="0">
                <a:latin typeface="Courier New" pitchFamily="49" charset="0"/>
                <a:cs typeface="Courier New" pitchFamily="49" charset="0"/>
              </a:rPr>
              <a:t>;</a:t>
            </a:r>
            <a:endParaRPr lang="fr-FR" sz="2000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ux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73</TotalTime>
  <Words>105</Words>
  <Application>Microsoft Office PowerPoint</Application>
  <PresentationFormat>Affichage à l'écran (4:3)</PresentationFormat>
  <Paragraphs>15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Capitaux</vt:lpstr>
      <vt:lpstr>TP 06, CRÉER UNE TABLE DE FREQ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ens01</dc:creator>
  <cp:lastModifiedBy>LYAZID</cp:lastModifiedBy>
  <cp:revision>7</cp:revision>
  <dcterms:created xsi:type="dcterms:W3CDTF">2016-12-07T09:43:03Z</dcterms:created>
  <dcterms:modified xsi:type="dcterms:W3CDTF">2016-12-08T22:46:41Z</dcterms:modified>
</cp:coreProperties>
</file>