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à coins arrondis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à coins arrondis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r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0" name="Sous-titr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19" name="Espace réservé de la date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C8FE0F-DBEC-4D2B-93BC-0A15215EFFCA}" type="datetimeFigureOut">
              <a:rPr lang="fr-FR" smtClean="0"/>
              <a:pPr/>
              <a:t>08/12/2016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11" name="Espace réservé du numéro de diapositive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8F68F4-F507-4FF5-B6DE-1D0209FE01A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C8FE0F-DBEC-4D2B-93BC-0A15215EFFCA}" type="datetimeFigureOut">
              <a:rPr lang="fr-FR" smtClean="0"/>
              <a:pPr/>
              <a:t>08/12/2016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8F68F4-F507-4FF5-B6DE-1D0209FE01A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à coins arrondis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à coins arrondis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C8FE0F-DBEC-4D2B-93BC-0A15215EFFCA}" type="datetimeFigureOut">
              <a:rPr lang="fr-FR" smtClean="0"/>
              <a:pPr/>
              <a:t>08/12/2016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8F68F4-F507-4FF5-B6DE-1D0209FE01A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C8FE0F-DBEC-4D2B-93BC-0A15215EFFCA}" type="datetimeFigureOut">
              <a:rPr lang="fr-FR" smtClean="0"/>
              <a:pPr/>
              <a:t>08/12/2016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8F68F4-F507-4FF5-B6DE-1D0209FE01A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C8FE0F-DBEC-4D2B-93BC-0A15215EFFCA}" type="datetimeFigureOut">
              <a:rPr lang="fr-FR" smtClean="0"/>
              <a:pPr/>
              <a:t>08/12/2016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8F68F4-F507-4FF5-B6DE-1D0209FE01A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C8FE0F-DBEC-4D2B-93BC-0A15215EFFCA}" type="datetimeFigureOut">
              <a:rPr lang="fr-FR" smtClean="0"/>
              <a:pPr/>
              <a:t>08/12/2016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8F68F4-F507-4FF5-B6DE-1D0209FE01A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à coins arrondis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C8FE0F-DBEC-4D2B-93BC-0A15215EFFCA}" type="datetimeFigureOut">
              <a:rPr lang="fr-FR" smtClean="0"/>
              <a:pPr/>
              <a:t>08/12/2016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8F68F4-F507-4FF5-B6DE-1D0209FE01A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C8FE0F-DBEC-4D2B-93BC-0A15215EFFCA}" type="datetimeFigureOut">
              <a:rPr lang="fr-FR" smtClean="0"/>
              <a:pPr/>
              <a:t>08/12/2016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8F68F4-F507-4FF5-B6DE-1D0209FE01A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à coins arrondis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Arrondir un rectangle à un seul coin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C8FE0F-DBEC-4D2B-93BC-0A15215EFFCA}" type="datetimeFigureOut">
              <a:rPr lang="fr-FR" smtClean="0"/>
              <a:pPr/>
              <a:t>08/12/2016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8F68F4-F507-4FF5-B6DE-1D0209FE01A9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fr-FR" smtClean="0"/>
              <a:t>Cliquez sur l'icône pour ajouter une image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C8FE0F-DBEC-4D2B-93BC-0A15215EFFCA}" type="datetimeFigureOut">
              <a:rPr lang="fr-FR" smtClean="0"/>
              <a:pPr/>
              <a:t>08/12/2016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8F68F4-F507-4FF5-B6DE-1D0209FE01A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C8FE0F-DBEC-4D2B-93BC-0A15215EFFCA}" type="datetimeFigureOut">
              <a:rPr lang="fr-FR" smtClean="0"/>
              <a:pPr/>
              <a:t>08/12/2016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8F68F4-F507-4FF5-B6DE-1D0209FE01A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à coins arrondis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à coins arrondis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Espace réservé du titre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25" name="Espace réservé de la date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3EC8FE0F-DBEC-4D2B-93BC-0A15215EFFCA}" type="datetimeFigureOut">
              <a:rPr lang="fr-FR" smtClean="0"/>
              <a:pPr/>
              <a:t>08/12/2016</a:t>
            </a:fld>
            <a:endParaRPr lang="fr-FR"/>
          </a:p>
        </p:txBody>
      </p:sp>
      <p:sp>
        <p:nvSpPr>
          <p:cNvPr id="18" name="Espace réservé du pied de page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18F68F4-F507-4FF5-B6DE-1D0209FE01A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TP 5: calculer et trier le vecteur Note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En fonction des notes d’évaluation et celles de l’examen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528" y="404664"/>
            <a:ext cx="8424936" cy="609617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fr-FR" sz="1800" dirty="0" err="1" smtClean="0">
                <a:latin typeface="Courier New" pitchFamily="49" charset="0"/>
                <a:cs typeface="Courier New" pitchFamily="49" charset="0"/>
              </a:rPr>
              <a:t>float</a:t>
            </a:r>
            <a:r>
              <a:rPr lang="fr-FR" sz="18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1800" dirty="0" err="1" smtClean="0">
                <a:latin typeface="Courier New" pitchFamily="49" charset="0"/>
                <a:cs typeface="Courier New" pitchFamily="49" charset="0"/>
              </a:rPr>
              <a:t>ev</a:t>
            </a:r>
            <a:r>
              <a:rPr lang="fr-FR" sz="1800" dirty="0" smtClean="0">
                <a:latin typeface="Courier New" pitchFamily="49" charset="0"/>
                <a:cs typeface="Courier New" pitchFamily="49" charset="0"/>
              </a:rPr>
              <a:t>[5]={5.5,6.25,7,4.5,3};</a:t>
            </a:r>
          </a:p>
          <a:p>
            <a:pPr>
              <a:buNone/>
            </a:pPr>
            <a:r>
              <a:rPr lang="fr-FR" sz="1800" dirty="0" smtClean="0">
                <a:latin typeface="Courier New" pitchFamily="49" charset="0"/>
                <a:cs typeface="Courier New" pitchFamily="49" charset="0"/>
              </a:rPr>
              <a:t>    </a:t>
            </a:r>
            <a:r>
              <a:rPr lang="fr-FR" sz="1800" dirty="0" err="1" smtClean="0">
                <a:latin typeface="Courier New" pitchFamily="49" charset="0"/>
                <a:cs typeface="Courier New" pitchFamily="49" charset="0"/>
              </a:rPr>
              <a:t>float</a:t>
            </a:r>
            <a:r>
              <a:rPr lang="fr-FR" sz="1800" dirty="0" smtClean="0">
                <a:latin typeface="Courier New" pitchFamily="49" charset="0"/>
                <a:cs typeface="Courier New" pitchFamily="49" charset="0"/>
              </a:rPr>
              <a:t> ex[5]={10,7,7.25,8.5,9};</a:t>
            </a:r>
          </a:p>
          <a:p>
            <a:pPr>
              <a:buNone/>
            </a:pPr>
            <a:r>
              <a:rPr lang="fr-FR" sz="1800" dirty="0" smtClean="0">
                <a:latin typeface="Courier New" pitchFamily="49" charset="0"/>
                <a:cs typeface="Courier New" pitchFamily="49" charset="0"/>
              </a:rPr>
              <a:t>    </a:t>
            </a:r>
            <a:r>
              <a:rPr lang="fr-FR" sz="1800" dirty="0" err="1" smtClean="0">
                <a:latin typeface="Courier New" pitchFamily="49" charset="0"/>
                <a:cs typeface="Courier New" pitchFamily="49" charset="0"/>
              </a:rPr>
              <a:t>float</a:t>
            </a:r>
            <a:r>
              <a:rPr lang="fr-FR" sz="1800" dirty="0" smtClean="0">
                <a:latin typeface="Courier New" pitchFamily="49" charset="0"/>
                <a:cs typeface="Courier New" pitchFamily="49" charset="0"/>
              </a:rPr>
              <a:t> note[5];</a:t>
            </a:r>
          </a:p>
          <a:p>
            <a:pPr>
              <a:buNone/>
            </a:pPr>
            <a:r>
              <a:rPr lang="fr-FR" sz="1800" dirty="0" smtClean="0">
                <a:latin typeface="Courier New" pitchFamily="49" charset="0"/>
                <a:cs typeface="Courier New" pitchFamily="49" charset="0"/>
              </a:rPr>
              <a:t>    for(</a:t>
            </a:r>
            <a:r>
              <a:rPr lang="fr-FR" sz="1800" dirty="0" err="1" smtClean="0">
                <a:latin typeface="Courier New" pitchFamily="49" charset="0"/>
                <a:cs typeface="Courier New" pitchFamily="49" charset="0"/>
              </a:rPr>
              <a:t>int</a:t>
            </a:r>
            <a:r>
              <a:rPr lang="fr-FR" sz="1800" dirty="0" smtClean="0">
                <a:latin typeface="Courier New" pitchFamily="49" charset="0"/>
                <a:cs typeface="Courier New" pitchFamily="49" charset="0"/>
              </a:rPr>
              <a:t> i=0;i&lt;5;i++) note[i]=</a:t>
            </a:r>
            <a:r>
              <a:rPr lang="fr-FR" sz="1800" dirty="0" err="1" smtClean="0">
                <a:latin typeface="Courier New" pitchFamily="49" charset="0"/>
                <a:cs typeface="Courier New" pitchFamily="49" charset="0"/>
              </a:rPr>
              <a:t>ev</a:t>
            </a:r>
            <a:r>
              <a:rPr lang="fr-FR" sz="1800" dirty="0" smtClean="0">
                <a:latin typeface="Courier New" pitchFamily="49" charset="0"/>
                <a:cs typeface="Courier New" pitchFamily="49" charset="0"/>
              </a:rPr>
              <a:t>[i]+ex[i];</a:t>
            </a:r>
          </a:p>
          <a:p>
            <a:pPr>
              <a:buNone/>
            </a:pPr>
            <a:r>
              <a:rPr lang="fr-FR" sz="1800" dirty="0" smtClean="0">
                <a:latin typeface="Courier New" pitchFamily="49" charset="0"/>
                <a:cs typeface="Courier New" pitchFamily="49" charset="0"/>
              </a:rPr>
              <a:t>    cout&lt;&lt;"NOTE =";</a:t>
            </a:r>
          </a:p>
          <a:p>
            <a:pPr>
              <a:buNone/>
            </a:pPr>
            <a:r>
              <a:rPr lang="fr-FR" sz="1800" dirty="0" smtClean="0">
                <a:latin typeface="Courier New" pitchFamily="49" charset="0"/>
                <a:cs typeface="Courier New" pitchFamily="49" charset="0"/>
              </a:rPr>
              <a:t>    for(</a:t>
            </a:r>
            <a:r>
              <a:rPr lang="fr-FR" sz="1800" dirty="0" err="1" smtClean="0">
                <a:latin typeface="Courier New" pitchFamily="49" charset="0"/>
                <a:cs typeface="Courier New" pitchFamily="49" charset="0"/>
              </a:rPr>
              <a:t>int</a:t>
            </a:r>
            <a:r>
              <a:rPr lang="fr-FR" sz="1800" dirty="0" smtClean="0">
                <a:latin typeface="Courier New" pitchFamily="49" charset="0"/>
                <a:cs typeface="Courier New" pitchFamily="49" charset="0"/>
              </a:rPr>
              <a:t> i=0;i&lt;5;i++)    cout&lt;&lt;note[i]&lt;&lt;"  ";</a:t>
            </a:r>
          </a:p>
          <a:p>
            <a:pPr>
              <a:buNone/>
            </a:pPr>
            <a:r>
              <a:rPr lang="fr-FR" sz="1800" dirty="0" smtClean="0">
                <a:latin typeface="Courier New" pitchFamily="49" charset="0"/>
                <a:cs typeface="Courier New" pitchFamily="49" charset="0"/>
              </a:rPr>
              <a:t>    </a:t>
            </a:r>
            <a:r>
              <a:rPr lang="fr-FR" sz="1800" dirty="0" err="1" smtClean="0">
                <a:latin typeface="Courier New" pitchFamily="49" charset="0"/>
                <a:cs typeface="Courier New" pitchFamily="49" charset="0"/>
              </a:rPr>
              <a:t>int</a:t>
            </a:r>
            <a:r>
              <a:rPr lang="fr-FR" sz="18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1800" dirty="0" err="1" smtClean="0">
                <a:latin typeface="Courier New" pitchFamily="49" charset="0"/>
                <a:cs typeface="Courier New" pitchFamily="49" charset="0"/>
              </a:rPr>
              <a:t>chang</a:t>
            </a:r>
            <a:r>
              <a:rPr lang="fr-FR" sz="1800" dirty="0" smtClean="0">
                <a:latin typeface="Courier New" pitchFamily="49" charset="0"/>
                <a:cs typeface="Courier New" pitchFamily="49" charset="0"/>
              </a:rPr>
              <a:t>;</a:t>
            </a:r>
          </a:p>
          <a:p>
            <a:pPr>
              <a:buNone/>
            </a:pPr>
            <a:r>
              <a:rPr lang="fr-FR" sz="1800" dirty="0" smtClean="0">
                <a:latin typeface="Courier New" pitchFamily="49" charset="0"/>
                <a:cs typeface="Courier New" pitchFamily="49" charset="0"/>
              </a:rPr>
              <a:t>    do{</a:t>
            </a:r>
            <a:r>
              <a:rPr lang="fr-FR" sz="1800" dirty="0" err="1" smtClean="0">
                <a:latin typeface="Courier New" pitchFamily="49" charset="0"/>
                <a:cs typeface="Courier New" pitchFamily="49" charset="0"/>
              </a:rPr>
              <a:t>chang</a:t>
            </a:r>
            <a:r>
              <a:rPr lang="fr-FR" sz="1800" dirty="0" smtClean="0">
                <a:latin typeface="Courier New" pitchFamily="49" charset="0"/>
                <a:cs typeface="Courier New" pitchFamily="49" charset="0"/>
              </a:rPr>
              <a:t>=0;</a:t>
            </a:r>
          </a:p>
          <a:p>
            <a:pPr>
              <a:buNone/>
            </a:pPr>
            <a:r>
              <a:rPr lang="fr-FR" sz="1800" dirty="0" smtClean="0">
                <a:latin typeface="Courier New" pitchFamily="49" charset="0"/>
                <a:cs typeface="Courier New" pitchFamily="49" charset="0"/>
              </a:rPr>
              <a:t>        for(</a:t>
            </a:r>
            <a:r>
              <a:rPr lang="fr-FR" sz="1800" dirty="0" err="1" smtClean="0">
                <a:latin typeface="Courier New" pitchFamily="49" charset="0"/>
                <a:cs typeface="Courier New" pitchFamily="49" charset="0"/>
              </a:rPr>
              <a:t>int</a:t>
            </a:r>
            <a:r>
              <a:rPr lang="fr-FR" sz="1800" dirty="0" smtClean="0">
                <a:latin typeface="Courier New" pitchFamily="49" charset="0"/>
                <a:cs typeface="Courier New" pitchFamily="49" charset="0"/>
              </a:rPr>
              <a:t> i=0;i&lt;=3;i++){</a:t>
            </a:r>
          </a:p>
          <a:p>
            <a:pPr>
              <a:buNone/>
            </a:pPr>
            <a:r>
              <a:rPr lang="fr-FR" sz="1800" dirty="0" smtClean="0">
                <a:latin typeface="Courier New" pitchFamily="49" charset="0"/>
                <a:cs typeface="Courier New" pitchFamily="49" charset="0"/>
              </a:rPr>
              <a:t>            if(note[i]&gt;note[i+1]){</a:t>
            </a:r>
          </a:p>
          <a:p>
            <a:pPr>
              <a:buNone/>
            </a:pPr>
            <a:r>
              <a:rPr lang="fr-FR" sz="1800" dirty="0" smtClean="0">
                <a:latin typeface="Courier New" pitchFamily="49" charset="0"/>
                <a:cs typeface="Courier New" pitchFamily="49" charset="0"/>
              </a:rPr>
              <a:t>                </a:t>
            </a:r>
            <a:r>
              <a:rPr lang="fr-FR" sz="1800" dirty="0" err="1" smtClean="0">
                <a:latin typeface="Courier New" pitchFamily="49" charset="0"/>
                <a:cs typeface="Courier New" pitchFamily="49" charset="0"/>
              </a:rPr>
              <a:t>float</a:t>
            </a:r>
            <a:r>
              <a:rPr lang="fr-FR" sz="18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1800" dirty="0" err="1" smtClean="0">
                <a:latin typeface="Courier New" pitchFamily="49" charset="0"/>
                <a:cs typeface="Courier New" pitchFamily="49" charset="0"/>
              </a:rPr>
              <a:t>it</a:t>
            </a:r>
            <a:r>
              <a:rPr lang="fr-FR" sz="1800" dirty="0" smtClean="0">
                <a:latin typeface="Courier New" pitchFamily="49" charset="0"/>
                <a:cs typeface="Courier New" pitchFamily="49" charset="0"/>
              </a:rPr>
              <a:t>=note[i];   note[i]=note[i+1];</a:t>
            </a:r>
          </a:p>
          <a:p>
            <a:pPr>
              <a:buNone/>
            </a:pPr>
            <a:r>
              <a:rPr lang="fr-FR" sz="1800" dirty="0" smtClean="0">
                <a:latin typeface="Courier New" pitchFamily="49" charset="0"/>
                <a:cs typeface="Courier New" pitchFamily="49" charset="0"/>
              </a:rPr>
              <a:t>                note[i+1]=</a:t>
            </a:r>
            <a:r>
              <a:rPr lang="fr-FR" sz="1800" dirty="0" err="1" smtClean="0">
                <a:latin typeface="Courier New" pitchFamily="49" charset="0"/>
                <a:cs typeface="Courier New" pitchFamily="49" charset="0"/>
              </a:rPr>
              <a:t>it;chang</a:t>
            </a:r>
            <a:r>
              <a:rPr lang="fr-FR" sz="1800" dirty="0" smtClean="0">
                <a:latin typeface="Courier New" pitchFamily="49" charset="0"/>
                <a:cs typeface="Courier New" pitchFamily="49" charset="0"/>
              </a:rPr>
              <a:t>=1;</a:t>
            </a:r>
          </a:p>
          <a:p>
            <a:pPr>
              <a:buNone/>
            </a:pPr>
            <a:r>
              <a:rPr lang="fr-FR" sz="1800" dirty="0" smtClean="0">
                <a:latin typeface="Courier New" pitchFamily="49" charset="0"/>
                <a:cs typeface="Courier New" pitchFamily="49" charset="0"/>
              </a:rPr>
              <a:t>            }</a:t>
            </a:r>
          </a:p>
          <a:p>
            <a:pPr>
              <a:buNone/>
            </a:pPr>
            <a:r>
              <a:rPr lang="fr-FR" sz="1800" dirty="0" smtClean="0">
                <a:latin typeface="Courier New" pitchFamily="49" charset="0"/>
                <a:cs typeface="Courier New" pitchFamily="49" charset="0"/>
              </a:rPr>
              <a:t>        }</a:t>
            </a:r>
          </a:p>
          <a:p>
            <a:pPr>
              <a:buNone/>
            </a:pPr>
            <a:r>
              <a:rPr lang="fr-FR" sz="1800" dirty="0" smtClean="0">
                <a:latin typeface="Courier New" pitchFamily="49" charset="0"/>
                <a:cs typeface="Courier New" pitchFamily="49" charset="0"/>
              </a:rPr>
              <a:t>    cout&lt;&lt;</a:t>
            </a:r>
            <a:r>
              <a:rPr lang="fr-FR" sz="1800" dirty="0" err="1" smtClean="0">
                <a:latin typeface="Courier New" pitchFamily="49" charset="0"/>
                <a:cs typeface="Courier New" pitchFamily="49" charset="0"/>
              </a:rPr>
              <a:t>endl</a:t>
            </a:r>
            <a:r>
              <a:rPr lang="fr-FR" sz="1800" dirty="0" smtClean="0">
                <a:latin typeface="Courier New" pitchFamily="49" charset="0"/>
                <a:cs typeface="Courier New" pitchFamily="49" charset="0"/>
              </a:rPr>
              <a:t>&lt;&lt;"NOTE =";</a:t>
            </a:r>
          </a:p>
          <a:p>
            <a:pPr>
              <a:buNone/>
            </a:pPr>
            <a:r>
              <a:rPr lang="fr-FR" sz="1800" dirty="0" smtClean="0">
                <a:latin typeface="Courier New" pitchFamily="49" charset="0"/>
                <a:cs typeface="Courier New" pitchFamily="49" charset="0"/>
              </a:rPr>
              <a:t>    for(</a:t>
            </a:r>
            <a:r>
              <a:rPr lang="fr-FR" sz="1800" dirty="0" err="1" smtClean="0">
                <a:latin typeface="Courier New" pitchFamily="49" charset="0"/>
                <a:cs typeface="Courier New" pitchFamily="49" charset="0"/>
              </a:rPr>
              <a:t>int</a:t>
            </a:r>
            <a:r>
              <a:rPr lang="fr-FR" sz="1800" dirty="0" smtClean="0">
                <a:latin typeface="Courier New" pitchFamily="49" charset="0"/>
                <a:cs typeface="Courier New" pitchFamily="49" charset="0"/>
              </a:rPr>
              <a:t> i=0;i&lt;5;i++)  cout&lt;&lt;note[i]&lt;&lt;"  ";</a:t>
            </a:r>
          </a:p>
          <a:p>
            <a:pPr>
              <a:buNone/>
            </a:pPr>
            <a:r>
              <a:rPr lang="fr-FR" sz="1800" dirty="0" smtClean="0">
                <a:latin typeface="Courier New" pitchFamily="49" charset="0"/>
                <a:cs typeface="Courier New" pitchFamily="49" charset="0"/>
              </a:rPr>
              <a:t>    }</a:t>
            </a:r>
            <a:r>
              <a:rPr lang="fr-FR" sz="1800" dirty="0" err="1" smtClean="0">
                <a:latin typeface="Courier New" pitchFamily="49" charset="0"/>
                <a:cs typeface="Courier New" pitchFamily="49" charset="0"/>
              </a:rPr>
              <a:t>while</a:t>
            </a:r>
            <a:r>
              <a:rPr lang="fr-FR" sz="1800" dirty="0" smtClean="0">
                <a:latin typeface="Courier New" pitchFamily="49" charset="0"/>
                <a:cs typeface="Courier New" pitchFamily="49" charset="0"/>
              </a:rPr>
              <a:t>(</a:t>
            </a:r>
            <a:r>
              <a:rPr lang="fr-FR" sz="1800" dirty="0" err="1" smtClean="0">
                <a:latin typeface="Courier New" pitchFamily="49" charset="0"/>
                <a:cs typeface="Courier New" pitchFamily="49" charset="0"/>
              </a:rPr>
              <a:t>chang</a:t>
            </a:r>
            <a:r>
              <a:rPr lang="fr-FR" sz="1800" dirty="0" smtClean="0">
                <a:latin typeface="Courier New" pitchFamily="49" charset="0"/>
                <a:cs typeface="Courier New" pitchFamily="49" charset="0"/>
              </a:rPr>
              <a:t>=1);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10</TotalTime>
  <Words>112</Words>
  <Application>Microsoft Office PowerPoint</Application>
  <PresentationFormat>Affichage à l'écran (4:3)</PresentationFormat>
  <Paragraphs>19</Paragraphs>
  <Slides>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3" baseType="lpstr">
      <vt:lpstr>Aspect</vt:lpstr>
      <vt:lpstr>TP 5: calculer et trier le vecteur Note</vt:lpstr>
      <vt:lpstr>Diapositive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ens03</dc:creator>
  <cp:lastModifiedBy>LYAZID</cp:lastModifiedBy>
  <cp:revision>3</cp:revision>
  <dcterms:created xsi:type="dcterms:W3CDTF">2003-12-02T10:00:24Z</dcterms:created>
  <dcterms:modified xsi:type="dcterms:W3CDTF">2016-12-08T22:37:19Z</dcterms:modified>
</cp:coreProperties>
</file>