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00"/>
    <p:restoredTop sz="94586"/>
  </p:normalViewPr>
  <p:slideViewPr>
    <p:cSldViewPr snapToGrid="0" snapToObjects="1">
      <p:cViewPr>
        <p:scale>
          <a:sx n="95" d="100"/>
          <a:sy n="95" d="100"/>
        </p:scale>
        <p:origin x="208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E0491-9072-BD4D-94EA-A5F8151A39D3}" type="datetimeFigureOut">
              <a:rPr lang="fr-FR" smtClean="0"/>
              <a:t>16/08/2016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B87-C4FD-1147-8171-5FC0659E408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1596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E0491-9072-BD4D-94EA-A5F8151A39D3}" type="datetimeFigureOut">
              <a:rPr lang="fr-FR" smtClean="0"/>
              <a:t>16/08/2016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B87-C4FD-1147-8171-5FC0659E408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23121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E0491-9072-BD4D-94EA-A5F8151A39D3}" type="datetimeFigureOut">
              <a:rPr lang="fr-FR" smtClean="0"/>
              <a:t>16/08/2016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B87-C4FD-1147-8171-5FC0659E408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07779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E0491-9072-BD4D-94EA-A5F8151A39D3}" type="datetimeFigureOut">
              <a:rPr lang="fr-FR" smtClean="0"/>
              <a:t>16/08/2016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B87-C4FD-1147-8171-5FC0659E408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58101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E0491-9072-BD4D-94EA-A5F8151A39D3}" type="datetimeFigureOut">
              <a:rPr lang="fr-FR" smtClean="0"/>
              <a:t>16/08/2016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B87-C4FD-1147-8171-5FC0659E408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8245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E0491-9072-BD4D-94EA-A5F8151A39D3}" type="datetimeFigureOut">
              <a:rPr lang="fr-FR" smtClean="0"/>
              <a:t>16/08/2016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B87-C4FD-1147-8171-5FC0659E408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2348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E0491-9072-BD4D-94EA-A5F8151A39D3}" type="datetimeFigureOut">
              <a:rPr lang="fr-FR" smtClean="0"/>
              <a:t>16/08/2016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B87-C4FD-1147-8171-5FC0659E408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889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E0491-9072-BD4D-94EA-A5F8151A39D3}" type="datetimeFigureOut">
              <a:rPr lang="fr-FR" smtClean="0"/>
              <a:t>16/08/2016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B87-C4FD-1147-8171-5FC0659E408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4463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E0491-9072-BD4D-94EA-A5F8151A39D3}" type="datetimeFigureOut">
              <a:rPr lang="fr-FR" smtClean="0"/>
              <a:t>16/08/2016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B87-C4FD-1147-8171-5FC0659E408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86133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E0491-9072-BD4D-94EA-A5F8151A39D3}" type="datetimeFigureOut">
              <a:rPr lang="fr-FR" smtClean="0"/>
              <a:t>16/08/2016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B87-C4FD-1147-8171-5FC0659E408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33982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E0491-9072-BD4D-94EA-A5F8151A39D3}" type="datetimeFigureOut">
              <a:rPr lang="fr-FR" smtClean="0"/>
              <a:t>16/08/2016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22B87-C4FD-1147-8171-5FC0659E408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22052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E0491-9072-BD4D-94EA-A5F8151A39D3}" type="datetimeFigureOut">
              <a:rPr lang="fr-FR" smtClean="0"/>
              <a:t>16/08/2016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22B87-C4FD-1147-8171-5FC0659E4080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74033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Rectangle 79"/>
          <p:cNvSpPr/>
          <p:nvPr/>
        </p:nvSpPr>
        <p:spPr>
          <a:xfrm>
            <a:off x="0" y="2810435"/>
            <a:ext cx="6858000" cy="237739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282" r="14976"/>
          <a:stretch/>
        </p:blipFill>
        <p:spPr>
          <a:xfrm>
            <a:off x="2559121" y="3069434"/>
            <a:ext cx="1810827" cy="1866900"/>
          </a:xfrm>
          <a:prstGeom prst="ellipse">
            <a:avLst/>
          </a:prstGeom>
          <a:ln>
            <a:solidFill>
              <a:schemeClr val="accent6"/>
            </a:solidFill>
          </a:ln>
        </p:spPr>
      </p:pic>
      <p:graphicFrame>
        <p:nvGraphicFramePr>
          <p:cNvPr id="8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1349647"/>
              </p:ext>
            </p:extLst>
          </p:nvPr>
        </p:nvGraphicFramePr>
        <p:xfrm>
          <a:off x="229939" y="1681615"/>
          <a:ext cx="2740460" cy="17313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40460"/>
              </a:tblGrid>
              <a:tr h="1731371">
                <a:tc>
                  <a:txBody>
                    <a:bodyPr/>
                    <a:lstStyle/>
                    <a:p>
                      <a:pPr algn="l" defTabSz="685800">
                        <a:defRPr/>
                      </a:pPr>
                      <a:r>
                        <a:rPr lang="fr-FR" sz="1200" i="0" dirty="0" smtClean="0">
                          <a:solidFill>
                            <a:schemeClr val="tx1"/>
                          </a:solidFill>
                        </a:rPr>
                        <a:t>Décrivez en quelques lignes vos compétences clés pour le poste et vos objectifs de carrière. Vous pouvez les mettre en forme à l’aide de puces ou les laisser sous forme de texte plein. </a:t>
                      </a:r>
                      <a:endParaRPr lang="fr-FR" sz="1200" i="0" dirty="0">
                        <a:solidFill>
                          <a:schemeClr val="tx1"/>
                        </a:solidFill>
                      </a:endParaRPr>
                    </a:p>
                  </a:txBody>
                  <a:tcPr marL="86222" marR="86222" marT="43111" marB="43111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1" name="ZoneTexte 9"/>
          <p:cNvSpPr txBox="1"/>
          <p:nvPr/>
        </p:nvSpPr>
        <p:spPr>
          <a:xfrm>
            <a:off x="1079146" y="265843"/>
            <a:ext cx="46251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4000" dirty="0" smtClean="0">
                <a:latin typeface="Calibri Light" charset="0"/>
                <a:ea typeface="Calibri Light" charset="0"/>
                <a:cs typeface="Calibri Light" charset="0"/>
              </a:rPr>
              <a:t>ALICE DEGRANGEN</a:t>
            </a:r>
            <a:endParaRPr lang="fr-FR" sz="4000" dirty="0">
              <a:latin typeface="Calibri Light" charset="0"/>
              <a:ea typeface="Calibri Light" charset="0"/>
              <a:cs typeface="Calibri Light" charset="0"/>
            </a:endParaRPr>
          </a:p>
        </p:txBody>
      </p:sp>
      <p:sp>
        <p:nvSpPr>
          <p:cNvPr id="12" name="ZoneTexte 9"/>
          <p:cNvSpPr txBox="1"/>
          <p:nvPr/>
        </p:nvSpPr>
        <p:spPr>
          <a:xfrm>
            <a:off x="1079146" y="1021808"/>
            <a:ext cx="462518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600" dirty="0" smtClean="0">
                <a:latin typeface="Calibri Light" charset="0"/>
                <a:ea typeface="Calibri Light" charset="0"/>
                <a:cs typeface="Calibri Light" charset="0"/>
              </a:rPr>
              <a:t>TITRE DU  POSTE RECHERCHE</a:t>
            </a:r>
            <a:endParaRPr lang="fr-FR" sz="1600" dirty="0">
              <a:latin typeface="Calibri Light" charset="0"/>
              <a:ea typeface="Calibri Light" charset="0"/>
              <a:cs typeface="Calibri Light" charset="0"/>
            </a:endParaRPr>
          </a:p>
        </p:txBody>
      </p:sp>
      <p:graphicFrame>
        <p:nvGraphicFramePr>
          <p:cNvPr id="13" name="Tableau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3834484"/>
              </p:ext>
            </p:extLst>
          </p:nvPr>
        </p:nvGraphicFramePr>
        <p:xfrm>
          <a:off x="217513" y="5187832"/>
          <a:ext cx="6433611" cy="439491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44537"/>
                <a:gridCol w="2144537"/>
                <a:gridCol w="2144537"/>
              </a:tblGrid>
              <a:tr h="0">
                <a:tc gridSpan="3">
                  <a:txBody>
                    <a:bodyPr/>
                    <a:lstStyle/>
                    <a:p>
                      <a:pPr defTabSz="685800">
                        <a:defRPr/>
                      </a:pPr>
                      <a:r>
                        <a:rPr lang="fr-FR" sz="16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FORMATION</a:t>
                      </a:r>
                    </a:p>
                  </a:txBody>
                  <a:tcPr marL="86222" marR="86222" marT="43111" marB="43111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defTabSz="685800">
                        <a:defRPr/>
                      </a:pPr>
                      <a:endParaRPr lang="fr-FR" sz="11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86222" marR="86222" marT="43111" marB="43111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defTabSz="685800">
                        <a:defRPr/>
                      </a:pPr>
                      <a:endParaRPr lang="fr-FR" sz="1100" baseline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86222" marR="86222" marT="43111" marB="43111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142647">
                <a:tc>
                  <a:txBody>
                    <a:bodyPr/>
                    <a:lstStyle/>
                    <a:p>
                      <a:pPr marL="0" indent="0">
                        <a:lnSpc>
                          <a:spcPct val="125000"/>
                        </a:lnSpc>
                        <a:buClr>
                          <a:srgbClr val="00B050"/>
                        </a:buClr>
                        <a:buSzPct val="100000"/>
                        <a:buFont typeface="Courier New" charset="0"/>
                        <a:buNone/>
                        <a:tabLst/>
                      </a:pPr>
                      <a:r>
                        <a:rPr lang="fr-FR" sz="1100" b="1" i="0" dirty="0" smtClean="0">
                          <a:solidFill>
                            <a:schemeClr val="tx1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2013-2014  </a:t>
                      </a:r>
                      <a:r>
                        <a:rPr lang="fr-FR" sz="1100" b="1" i="0" dirty="0" smtClean="0">
                          <a:solidFill>
                            <a:schemeClr val="accent6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NOM DE L’ECOLE</a:t>
                      </a:r>
                      <a:endParaRPr lang="fr-FR" sz="1100" b="0" i="0" baseline="0" dirty="0" smtClean="0">
                        <a:solidFill>
                          <a:schemeClr val="accent6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 marL="0" indent="0">
                        <a:lnSpc>
                          <a:spcPct val="125000"/>
                        </a:lnSpc>
                        <a:buClr>
                          <a:srgbClr val="00B050"/>
                        </a:buClr>
                        <a:buSzPct val="100000"/>
                        <a:buFont typeface="Courier New" charset="0"/>
                        <a:buNone/>
                        <a:tabLst/>
                      </a:pPr>
                      <a:r>
                        <a:rPr lang="fr-FR" sz="1100" b="1" i="0" dirty="0" smtClean="0">
                          <a:solidFill>
                            <a:schemeClr val="tx1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Titre du diplôme - formation</a:t>
                      </a:r>
                    </a:p>
                    <a:p>
                      <a:pPr defTabSz="685800">
                        <a:defRPr/>
                      </a:pPr>
                      <a:r>
                        <a:rPr lang="fr-F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Décrivez en une ligne les objectifs et les spécialités de cette formation. Inscrivez votre mention si vous en avez eu une</a:t>
                      </a:r>
                      <a:r>
                        <a:rPr lang="fr-F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.</a:t>
                      </a:r>
                    </a:p>
                    <a:p>
                      <a:pPr defTabSz="685800">
                        <a:defRPr/>
                      </a:pPr>
                      <a:endParaRPr lang="fr-FR" sz="110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defTabSz="685800">
                        <a:defRPr/>
                      </a:pPr>
                      <a:r>
                        <a:rPr lang="fr-FR" sz="1100" u="sng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Options</a:t>
                      </a:r>
                      <a:r>
                        <a:rPr lang="fr-F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: Marketing &amp; NTIC</a:t>
                      </a:r>
                    </a:p>
                    <a:p>
                      <a:pPr defTabSz="685800">
                        <a:defRPr/>
                      </a:pPr>
                      <a:endParaRPr lang="fr-FR" sz="110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defTabSz="685800">
                        <a:defRPr/>
                      </a:pPr>
                      <a:r>
                        <a:rPr lang="fr-FR" sz="1100" u="sng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Mention</a:t>
                      </a:r>
                      <a:r>
                        <a:rPr lang="fr-F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: Très bien</a:t>
                      </a:r>
                    </a:p>
                    <a:p>
                      <a:pPr defTabSz="685800">
                        <a:defRPr/>
                      </a:pPr>
                      <a:r>
                        <a:rPr lang="fr-FR" sz="1100" u="sng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Mémoire</a:t>
                      </a:r>
                      <a:r>
                        <a:rPr lang="fr-FR" sz="11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: Titre du mémoire / rapport de stage</a:t>
                      </a:r>
                    </a:p>
                    <a:p>
                      <a:pPr defTabSz="685800">
                        <a:defRPr/>
                      </a:pPr>
                      <a:endParaRPr lang="fr-FR" sz="1100" baseline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86222" marR="86222" marT="43111" marB="43111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25000"/>
                        </a:lnSpc>
                        <a:buClr>
                          <a:srgbClr val="00B050"/>
                        </a:buClr>
                        <a:buSzPct val="100000"/>
                        <a:buFont typeface="Courier New" charset="0"/>
                        <a:buNone/>
                        <a:tabLst/>
                      </a:pPr>
                      <a:r>
                        <a:rPr lang="fr-FR" sz="1100" b="1" i="0" dirty="0" smtClean="0">
                          <a:solidFill>
                            <a:schemeClr val="tx1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2013-2014  </a:t>
                      </a:r>
                      <a:r>
                        <a:rPr lang="fr-FR" sz="1100" b="1" i="0" dirty="0" smtClean="0">
                          <a:solidFill>
                            <a:schemeClr val="accent6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NOM DE L’ECOLE</a:t>
                      </a:r>
                      <a:endParaRPr lang="fr-FR" sz="1100" b="0" i="0" baseline="0" dirty="0" smtClean="0">
                        <a:solidFill>
                          <a:schemeClr val="accent6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 marL="0" indent="0">
                        <a:lnSpc>
                          <a:spcPct val="125000"/>
                        </a:lnSpc>
                        <a:buClr>
                          <a:srgbClr val="00B050"/>
                        </a:buClr>
                        <a:buSzPct val="100000"/>
                        <a:buFont typeface="Courier New" charset="0"/>
                        <a:buNone/>
                        <a:tabLst/>
                      </a:pPr>
                      <a:r>
                        <a:rPr lang="fr-FR" sz="1100" b="1" i="0" dirty="0" smtClean="0">
                          <a:solidFill>
                            <a:schemeClr val="tx1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Titre du diplôme - formation</a:t>
                      </a:r>
                    </a:p>
                    <a:p>
                      <a:pPr defTabSz="685800">
                        <a:defRPr/>
                      </a:pPr>
                      <a:r>
                        <a:rPr lang="fr-F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Décrivez en une ligne les objectifs et les spécialités de cette formation. Inscrivez votre mention si vous en avez eu une.</a:t>
                      </a:r>
                    </a:p>
                    <a:p>
                      <a:pPr defTabSz="685800">
                        <a:defRPr/>
                      </a:pPr>
                      <a:endParaRPr lang="fr-FR" sz="110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defTabSz="685800">
                        <a:defRPr/>
                      </a:pPr>
                      <a:r>
                        <a:rPr lang="fr-FR" sz="1100" u="sng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Options</a:t>
                      </a:r>
                      <a:r>
                        <a:rPr lang="fr-F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: Marketing &amp; NTIC</a:t>
                      </a:r>
                    </a:p>
                    <a:p>
                      <a:pPr defTabSz="685800">
                        <a:defRPr/>
                      </a:pPr>
                      <a:endParaRPr lang="fr-FR" sz="110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defTabSz="685800">
                        <a:defRPr/>
                      </a:pPr>
                      <a:r>
                        <a:rPr lang="fr-FR" sz="1100" u="sng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Mention</a:t>
                      </a:r>
                      <a:r>
                        <a:rPr lang="fr-F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: Très bien</a:t>
                      </a:r>
                    </a:p>
                    <a:p>
                      <a:pPr defTabSz="685800">
                        <a:defRPr/>
                      </a:pPr>
                      <a:r>
                        <a:rPr lang="fr-FR" sz="1100" u="sng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Mémoire</a:t>
                      </a:r>
                      <a:r>
                        <a:rPr lang="fr-FR" sz="11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: Titre du mémoire / rapport de stage</a:t>
                      </a:r>
                    </a:p>
                    <a:p>
                      <a:pPr defTabSz="685800">
                        <a:defRPr/>
                      </a:pPr>
                      <a:endParaRPr lang="fr-FR" sz="11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86222" marR="86222" marT="43111" marB="43111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25000"/>
                        </a:lnSpc>
                        <a:buClr>
                          <a:srgbClr val="00B050"/>
                        </a:buClr>
                        <a:buSzPct val="100000"/>
                        <a:buFont typeface="Courier New" charset="0"/>
                        <a:buNone/>
                        <a:tabLst/>
                      </a:pPr>
                      <a:r>
                        <a:rPr lang="fr-FR" sz="1100" b="1" i="0" dirty="0" smtClean="0">
                          <a:solidFill>
                            <a:schemeClr val="tx1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2013-2014  </a:t>
                      </a:r>
                      <a:r>
                        <a:rPr lang="fr-FR" sz="1100" b="1" i="0" dirty="0" smtClean="0">
                          <a:solidFill>
                            <a:schemeClr val="accent6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NOM DE L’ECOLE</a:t>
                      </a:r>
                      <a:endParaRPr lang="fr-FR" sz="1100" b="0" i="0" baseline="0" dirty="0" smtClean="0">
                        <a:solidFill>
                          <a:schemeClr val="accent6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 marL="0" indent="0">
                        <a:lnSpc>
                          <a:spcPct val="125000"/>
                        </a:lnSpc>
                        <a:buClr>
                          <a:srgbClr val="00B050"/>
                        </a:buClr>
                        <a:buSzPct val="100000"/>
                        <a:buFont typeface="Courier New" charset="0"/>
                        <a:buNone/>
                        <a:tabLst/>
                      </a:pPr>
                      <a:r>
                        <a:rPr lang="fr-FR" sz="1100" b="1" i="0" dirty="0" smtClean="0">
                          <a:solidFill>
                            <a:schemeClr val="tx1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Titre du diplôme - formation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Décrivez en une ligne les objectifs et les spécialités de cette formation. Inscrivez votre mention si vous en avez eu une.</a:t>
                      </a:r>
                    </a:p>
                    <a:p>
                      <a:pPr defTabSz="685800">
                        <a:defRPr/>
                      </a:pPr>
                      <a:r>
                        <a:rPr lang="fr-F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</a:t>
                      </a:r>
                    </a:p>
                    <a:p>
                      <a:pPr defTabSz="685800">
                        <a:defRPr/>
                      </a:pPr>
                      <a:r>
                        <a:rPr lang="fr-FR" sz="1100" u="sng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Options</a:t>
                      </a:r>
                      <a:r>
                        <a:rPr lang="fr-F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: Marketing &amp; NTIC</a:t>
                      </a:r>
                    </a:p>
                    <a:p>
                      <a:pPr defTabSz="685800">
                        <a:defRPr/>
                      </a:pPr>
                      <a:endParaRPr lang="fr-FR" sz="110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defTabSz="685800">
                        <a:defRPr/>
                      </a:pPr>
                      <a:r>
                        <a:rPr lang="fr-FR" sz="1100" u="sng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Mention</a:t>
                      </a:r>
                      <a:r>
                        <a:rPr lang="fr-FR" sz="110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: Très bien</a:t>
                      </a:r>
                    </a:p>
                    <a:p>
                      <a:pPr defTabSz="685800">
                        <a:defRPr/>
                      </a:pPr>
                      <a:r>
                        <a:rPr lang="fr-FR" sz="1100" u="sng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Mémoire</a:t>
                      </a:r>
                      <a:r>
                        <a:rPr lang="fr-FR" sz="11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 : Titre du mémoire / rapport de stage</a:t>
                      </a:r>
                    </a:p>
                  </a:txBody>
                  <a:tcPr marL="86222" marR="86222" marT="43111" marB="43111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231525">
                <a:tc gridSpan="3">
                  <a:txBody>
                    <a:bodyPr/>
                    <a:lstStyle/>
                    <a:p>
                      <a:pPr defTabSz="685800">
                        <a:defRPr/>
                      </a:pPr>
                      <a:r>
                        <a:rPr lang="fr-FR" sz="1600" b="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STAGES</a:t>
                      </a:r>
                    </a:p>
                  </a:txBody>
                  <a:tcPr marL="86222" marR="86222" marT="43111" marB="43111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defTabSz="685800">
                        <a:defRPr/>
                      </a:pPr>
                      <a:endParaRPr lang="fr-FR" sz="11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86222" marR="86222" marT="43111" marB="43111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defTabSz="685800">
                        <a:defRPr/>
                      </a:pPr>
                      <a:endParaRPr lang="fr-FR" sz="1100" baseline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86222" marR="86222" marT="43111" marB="43111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1216196"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Clr>
                          <a:srgbClr val="00B050"/>
                        </a:buClr>
                        <a:buSzPct val="100000"/>
                        <a:buFont typeface="Courier New" charset="0"/>
                        <a:buNone/>
                        <a:tabLst/>
                      </a:pPr>
                      <a:r>
                        <a:rPr lang="fr-FR" sz="1100" b="1" i="0" dirty="0" smtClean="0">
                          <a:solidFill>
                            <a:schemeClr val="accent6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NOM SOCIETE, VILLE</a:t>
                      </a:r>
                      <a:endParaRPr lang="fr-FR" sz="1100" b="0" i="0" baseline="0" dirty="0" smtClean="0">
                        <a:solidFill>
                          <a:schemeClr val="accent6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Clr>
                          <a:srgbClr val="00B050"/>
                        </a:buClr>
                        <a:buSzPct val="100000"/>
                        <a:buFont typeface="Courier New" charset="0"/>
                        <a:buNone/>
                        <a:tabLst/>
                      </a:pPr>
                      <a:r>
                        <a:rPr lang="fr-FR" sz="1100" b="1" i="0" dirty="0" smtClean="0">
                          <a:solidFill>
                            <a:schemeClr val="tx1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Stage </a:t>
                      </a:r>
                      <a:r>
                        <a:rPr lang="is-IS" sz="1100" b="1" i="0" dirty="0" smtClean="0">
                          <a:solidFill>
                            <a:schemeClr val="tx1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…</a:t>
                      </a:r>
                      <a:endParaRPr lang="fr-FR" sz="1100" b="1" i="0" dirty="0" smtClean="0">
                        <a:solidFill>
                          <a:schemeClr val="tx1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>
                        <a:lnSpc>
                          <a:spcPct val="125000"/>
                        </a:lnSpc>
                      </a:pP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Décrivez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ici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les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fonctions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que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vous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avez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occupé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.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Décrivez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également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vos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missions.</a:t>
                      </a:r>
                      <a:endParaRPr lang="fr-FR" sz="1100" baseline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86222" marR="86222" marT="43111" marB="43111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Clr>
                          <a:srgbClr val="00B050"/>
                        </a:buClr>
                        <a:buSzPct val="100000"/>
                        <a:buFont typeface="Courier New" charset="0"/>
                        <a:buNone/>
                        <a:tabLst/>
                      </a:pPr>
                      <a:r>
                        <a:rPr lang="fr-FR" sz="1100" b="1" i="0" dirty="0" smtClean="0">
                          <a:solidFill>
                            <a:schemeClr val="accent6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NOM SOCIETE, VILLE</a:t>
                      </a:r>
                      <a:endParaRPr lang="fr-FR" sz="1100" b="0" i="0" baseline="0" dirty="0" smtClean="0">
                        <a:solidFill>
                          <a:schemeClr val="accent6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Clr>
                          <a:srgbClr val="00B050"/>
                        </a:buClr>
                        <a:buSzPct val="100000"/>
                        <a:buFont typeface="Courier New" charset="0"/>
                        <a:buNone/>
                        <a:tabLst/>
                      </a:pPr>
                      <a:r>
                        <a:rPr lang="fr-FR" sz="1100" b="1" i="0" dirty="0" smtClean="0">
                          <a:solidFill>
                            <a:schemeClr val="tx1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Stage </a:t>
                      </a:r>
                      <a:r>
                        <a:rPr lang="is-IS" sz="1100" b="1" i="0" dirty="0" smtClean="0">
                          <a:solidFill>
                            <a:schemeClr val="tx1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…</a:t>
                      </a:r>
                      <a:endParaRPr lang="fr-FR" sz="1100" b="1" i="0" dirty="0" smtClean="0">
                        <a:solidFill>
                          <a:schemeClr val="tx1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>
                        <a:lnSpc>
                          <a:spcPct val="125000"/>
                        </a:lnSpc>
                      </a:pP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Décrivez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ici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les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fonctions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que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vous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avez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occupé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.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Décrivez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également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vos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missions.</a:t>
                      </a:r>
                      <a:endParaRPr lang="fr-FR" sz="1100" baseline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defTabSz="685800">
                        <a:defRPr/>
                      </a:pPr>
                      <a:endParaRPr lang="fr-FR" sz="1100" dirty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86222" marR="86222" marT="43111" marB="43111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indent="0">
                        <a:lnSpc>
                          <a:spcPct val="150000"/>
                        </a:lnSpc>
                        <a:buClr>
                          <a:srgbClr val="00B050"/>
                        </a:buClr>
                        <a:buSzPct val="100000"/>
                        <a:buFont typeface="Courier New" charset="0"/>
                        <a:buNone/>
                        <a:tabLst/>
                      </a:pPr>
                      <a:r>
                        <a:rPr lang="fr-FR" sz="1100" b="1" i="0" dirty="0" smtClean="0">
                          <a:solidFill>
                            <a:schemeClr val="accent6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NOM SOCIETE, VILLE</a:t>
                      </a:r>
                      <a:endParaRPr lang="fr-FR" sz="1100" b="0" i="0" baseline="0" dirty="0" smtClean="0">
                        <a:solidFill>
                          <a:schemeClr val="accent6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 marL="0" indent="0">
                        <a:lnSpc>
                          <a:spcPct val="150000"/>
                        </a:lnSpc>
                        <a:buClr>
                          <a:srgbClr val="00B050"/>
                        </a:buClr>
                        <a:buSzPct val="100000"/>
                        <a:buFont typeface="Courier New" charset="0"/>
                        <a:buNone/>
                        <a:tabLst/>
                      </a:pPr>
                      <a:r>
                        <a:rPr lang="fr-FR" sz="1100" b="1" i="0" dirty="0" smtClean="0">
                          <a:solidFill>
                            <a:schemeClr val="tx1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Stage </a:t>
                      </a:r>
                      <a:r>
                        <a:rPr lang="is-IS" sz="1100" b="1" i="0" dirty="0" smtClean="0">
                          <a:solidFill>
                            <a:schemeClr val="tx1"/>
                          </a:solidFill>
                          <a:latin typeface="Calibri" charset="0"/>
                          <a:ea typeface="Calibri" charset="0"/>
                          <a:cs typeface="Calibri" charset="0"/>
                        </a:rPr>
                        <a:t>…</a:t>
                      </a:r>
                      <a:endParaRPr lang="fr-FR" sz="1100" b="1" i="0" dirty="0" smtClean="0">
                        <a:solidFill>
                          <a:schemeClr val="tx1"/>
                        </a:solidFill>
                        <a:latin typeface="Calibri" charset="0"/>
                        <a:ea typeface="Calibri" charset="0"/>
                        <a:cs typeface="Calibri" charset="0"/>
                      </a:endParaRPr>
                    </a:p>
                    <a:p>
                      <a:pPr>
                        <a:lnSpc>
                          <a:spcPct val="125000"/>
                        </a:lnSpc>
                      </a:pP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Décrivez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ici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les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fonctions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que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vous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avez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occupé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.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Décrivez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également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</a:t>
                      </a:r>
                      <a:r>
                        <a:rPr lang="en-US" sz="1100" dirty="0" err="1" smtClean="0">
                          <a:solidFill>
                            <a:srgbClr val="565752"/>
                          </a:solidFill>
                        </a:rPr>
                        <a:t>vos</a:t>
                      </a:r>
                      <a:r>
                        <a:rPr lang="en-US" sz="1100" dirty="0" smtClean="0">
                          <a:solidFill>
                            <a:srgbClr val="565752"/>
                          </a:solidFill>
                        </a:rPr>
                        <a:t> missions.</a:t>
                      </a:r>
                      <a:endParaRPr lang="fr-FR" sz="1100" baseline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  <a:p>
                      <a:pPr defTabSz="685800">
                        <a:defRPr/>
                      </a:pPr>
                      <a:endParaRPr lang="fr-FR" sz="1100" baseline="0" dirty="0" smtClean="0">
                        <a:solidFill>
                          <a:schemeClr val="bg1">
                            <a:lumMod val="50000"/>
                          </a:schemeClr>
                        </a:solidFill>
                      </a:endParaRPr>
                    </a:p>
                  </a:txBody>
                  <a:tcPr marL="86222" marR="86222" marT="43111" marB="43111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rgbClr val="92D05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5" name="Прямоугольник 136"/>
          <p:cNvSpPr/>
          <p:nvPr/>
        </p:nvSpPr>
        <p:spPr>
          <a:xfrm>
            <a:off x="4387803" y="1646287"/>
            <a:ext cx="2263321" cy="885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lnSpc>
                <a:spcPct val="125000"/>
              </a:lnSpc>
            </a:pPr>
            <a:r>
              <a:rPr lang="en-US" sz="1050" dirty="0" smtClean="0">
                <a:cs typeface="Arial" panose="020B0604020202020204" pitchFamily="34" charset="0"/>
              </a:rPr>
              <a:t>Tel : </a:t>
            </a:r>
            <a:r>
              <a:rPr lang="fr-FR" sz="1050" dirty="0" smtClean="0">
                <a:cs typeface="Arial" panose="020B0604020202020204" pitchFamily="34" charset="0"/>
              </a:rPr>
              <a:t>+33 6 01 02 03 04</a:t>
            </a:r>
            <a:endParaRPr lang="en-US" sz="1050" dirty="0">
              <a:cs typeface="Arial" panose="020B0604020202020204" pitchFamily="34" charset="0"/>
            </a:endParaRPr>
          </a:p>
          <a:p>
            <a:pPr algn="r">
              <a:lnSpc>
                <a:spcPct val="125000"/>
              </a:lnSpc>
            </a:pPr>
            <a:r>
              <a:rPr lang="en-US" sz="1050" dirty="0" err="1" smtClean="0">
                <a:cs typeface="Arial" panose="020B0604020202020204" pitchFamily="34" charset="0"/>
              </a:rPr>
              <a:t>Addresse</a:t>
            </a:r>
            <a:r>
              <a:rPr lang="en-US" sz="1050" dirty="0" smtClean="0">
                <a:cs typeface="Arial" panose="020B0604020202020204" pitchFamily="34" charset="0"/>
              </a:rPr>
              <a:t>: 17 rue de la </a:t>
            </a:r>
            <a:r>
              <a:rPr lang="en-US" sz="1050" dirty="0" err="1" smtClean="0">
                <a:cs typeface="Arial" panose="020B0604020202020204" pitchFamily="34" charset="0"/>
              </a:rPr>
              <a:t>Réussite</a:t>
            </a:r>
            <a:r>
              <a:rPr lang="en-US" sz="1050" dirty="0" smtClean="0">
                <a:cs typeface="Arial" panose="020B0604020202020204" pitchFamily="34" charset="0"/>
              </a:rPr>
              <a:t> </a:t>
            </a:r>
          </a:p>
          <a:p>
            <a:pPr algn="r">
              <a:lnSpc>
                <a:spcPct val="125000"/>
              </a:lnSpc>
            </a:pPr>
            <a:r>
              <a:rPr lang="en-US" sz="1050" dirty="0" smtClean="0">
                <a:cs typeface="Arial" panose="020B0604020202020204" pitchFamily="34" charset="0"/>
              </a:rPr>
              <a:t>75012 Paris</a:t>
            </a:r>
          </a:p>
          <a:p>
            <a:pPr algn="r">
              <a:lnSpc>
                <a:spcPct val="125000"/>
              </a:lnSpc>
            </a:pPr>
            <a:r>
              <a:rPr lang="en-US" sz="1050" dirty="0" smtClean="0">
                <a:cs typeface="Arial" panose="020B0604020202020204" pitchFamily="34" charset="0"/>
              </a:rPr>
              <a:t>Email: </a:t>
            </a:r>
            <a:r>
              <a:rPr lang="en-US" sz="1050" dirty="0" err="1" smtClean="0">
                <a:cs typeface="Arial" panose="020B0604020202020204" pitchFamily="34" charset="0"/>
              </a:rPr>
              <a:t>erinemartinez@mail.com</a:t>
            </a:r>
            <a:endParaRPr lang="en-US" sz="1050" dirty="0">
              <a:cs typeface="Arial" panose="020B0604020202020204" pitchFamily="34" charset="0"/>
            </a:endParaRPr>
          </a:p>
        </p:txBody>
      </p:sp>
      <p:cxnSp>
        <p:nvCxnSpPr>
          <p:cNvPr id="19" name="Connecteur droit 18"/>
          <p:cNvCxnSpPr/>
          <p:nvPr/>
        </p:nvCxnSpPr>
        <p:spPr>
          <a:xfrm>
            <a:off x="1079146" y="973729"/>
            <a:ext cx="4625186" cy="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ZoneTexte 9"/>
          <p:cNvSpPr txBox="1"/>
          <p:nvPr/>
        </p:nvSpPr>
        <p:spPr>
          <a:xfrm>
            <a:off x="4975007" y="3011030"/>
            <a:ext cx="15961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600" dirty="0" smtClean="0">
                <a:latin typeface="Calibri Light" charset="0"/>
                <a:ea typeface="Calibri Light" charset="0"/>
                <a:cs typeface="Calibri Light" charset="0"/>
              </a:rPr>
              <a:t>LANGUES</a:t>
            </a:r>
            <a:endParaRPr lang="fr-FR" sz="1600" dirty="0">
              <a:latin typeface="Calibri Light" charset="0"/>
              <a:ea typeface="Calibri Light" charset="0"/>
              <a:cs typeface="Calibri Light" charset="0"/>
            </a:endParaRPr>
          </a:p>
        </p:txBody>
      </p:sp>
      <p:cxnSp>
        <p:nvCxnSpPr>
          <p:cNvPr id="21" name="Connecteur droit 20"/>
          <p:cNvCxnSpPr/>
          <p:nvPr/>
        </p:nvCxnSpPr>
        <p:spPr>
          <a:xfrm>
            <a:off x="4887488" y="3367038"/>
            <a:ext cx="1683640" cy="0"/>
          </a:xfrm>
          <a:prstGeom prst="line">
            <a:avLst/>
          </a:prstGeom>
          <a:ln>
            <a:solidFill>
              <a:schemeClr val="accent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2" name="Группа 11"/>
          <p:cNvGrpSpPr/>
          <p:nvPr/>
        </p:nvGrpSpPr>
        <p:grpSpPr>
          <a:xfrm>
            <a:off x="4840153" y="3623484"/>
            <a:ext cx="1707069" cy="1084912"/>
            <a:chOff x="5148783" y="3564000"/>
            <a:chExt cx="1707069" cy="1084912"/>
          </a:xfrm>
        </p:grpSpPr>
        <p:sp>
          <p:nvSpPr>
            <p:cNvPr id="23" name="TextBox 6"/>
            <p:cNvSpPr txBox="1"/>
            <p:nvPr/>
          </p:nvSpPr>
          <p:spPr>
            <a:xfrm>
              <a:off x="5148783" y="3564000"/>
              <a:ext cx="1159904" cy="10849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830"/>
                </a:spcAft>
              </a:pPr>
              <a:r>
                <a:rPr lang="en-US" sz="1050" dirty="0" err="1" smtClean="0"/>
                <a:t>Anglais</a:t>
              </a:r>
              <a:endParaRPr lang="en-US" sz="1050" dirty="0" smtClean="0"/>
            </a:p>
            <a:p>
              <a:pPr>
                <a:spcAft>
                  <a:spcPts val="830"/>
                </a:spcAft>
              </a:pPr>
              <a:r>
                <a:rPr lang="en-US" sz="1050" dirty="0" err="1" smtClean="0"/>
                <a:t>Allemand</a:t>
              </a:r>
              <a:endParaRPr lang="en-US" sz="1050" dirty="0" smtClean="0"/>
            </a:p>
            <a:p>
              <a:pPr>
                <a:spcAft>
                  <a:spcPts val="830"/>
                </a:spcAft>
              </a:pPr>
              <a:r>
                <a:rPr lang="en-US" sz="1050" dirty="0" smtClean="0"/>
                <a:t>Chinois</a:t>
              </a:r>
            </a:p>
            <a:p>
              <a:pPr>
                <a:spcAft>
                  <a:spcPts val="830"/>
                </a:spcAft>
              </a:pPr>
              <a:r>
                <a:rPr lang="en-US" sz="1050" dirty="0" err="1" smtClean="0"/>
                <a:t>Français</a:t>
              </a:r>
              <a:endParaRPr lang="en-US" sz="1050" dirty="0" smtClean="0"/>
            </a:p>
          </p:txBody>
        </p:sp>
        <p:grpSp>
          <p:nvGrpSpPr>
            <p:cNvPr id="24" name="Группа 10"/>
            <p:cNvGrpSpPr/>
            <p:nvPr/>
          </p:nvGrpSpPr>
          <p:grpSpPr>
            <a:xfrm>
              <a:off x="6066284" y="3637449"/>
              <a:ext cx="789568" cy="89820"/>
              <a:chOff x="6260461" y="3637449"/>
              <a:chExt cx="789568" cy="89820"/>
            </a:xfrm>
          </p:grpSpPr>
          <p:sp>
            <p:nvSpPr>
              <p:cNvPr id="43" name="Прямоугольник 100"/>
              <p:cNvSpPr/>
              <p:nvPr/>
            </p:nvSpPr>
            <p:spPr>
              <a:xfrm rot="2700000">
                <a:off x="6260461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44" name="Прямоугольник 101"/>
              <p:cNvSpPr/>
              <p:nvPr/>
            </p:nvSpPr>
            <p:spPr>
              <a:xfrm rot="2700000">
                <a:off x="6435398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45" name="Прямоугольник 102"/>
              <p:cNvSpPr/>
              <p:nvPr/>
            </p:nvSpPr>
            <p:spPr>
              <a:xfrm rot="2700000">
                <a:off x="6610335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46" name="Прямоугольник 103"/>
              <p:cNvSpPr/>
              <p:nvPr/>
            </p:nvSpPr>
            <p:spPr>
              <a:xfrm rot="2700000">
                <a:off x="6785272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47" name="Прямоугольник 104"/>
              <p:cNvSpPr/>
              <p:nvPr/>
            </p:nvSpPr>
            <p:spPr>
              <a:xfrm rot="2700000">
                <a:off x="6960209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5" name="Группа 133"/>
            <p:cNvGrpSpPr/>
            <p:nvPr/>
          </p:nvGrpSpPr>
          <p:grpSpPr>
            <a:xfrm>
              <a:off x="6066284" y="3903831"/>
              <a:ext cx="789568" cy="89820"/>
              <a:chOff x="6260461" y="3637449"/>
              <a:chExt cx="789568" cy="89820"/>
            </a:xfrm>
          </p:grpSpPr>
          <p:sp>
            <p:nvSpPr>
              <p:cNvPr id="38" name="Прямоугольник 134"/>
              <p:cNvSpPr/>
              <p:nvPr/>
            </p:nvSpPr>
            <p:spPr>
              <a:xfrm rot="2700000">
                <a:off x="6260461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39" name="Прямоугольник 135"/>
              <p:cNvSpPr/>
              <p:nvPr/>
            </p:nvSpPr>
            <p:spPr>
              <a:xfrm rot="2700000">
                <a:off x="6435398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40" name="Прямоугольник 151"/>
              <p:cNvSpPr/>
              <p:nvPr/>
            </p:nvSpPr>
            <p:spPr>
              <a:xfrm rot="2700000">
                <a:off x="6610335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41" name="Прямоугольник 165"/>
              <p:cNvSpPr/>
              <p:nvPr/>
            </p:nvSpPr>
            <p:spPr>
              <a:xfrm rot="2700000">
                <a:off x="6785272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42" name="Прямоугольник 166"/>
              <p:cNvSpPr/>
              <p:nvPr/>
            </p:nvSpPr>
            <p:spPr>
              <a:xfrm rot="2700000">
                <a:off x="6960209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6" name="Группа 175"/>
            <p:cNvGrpSpPr/>
            <p:nvPr/>
          </p:nvGrpSpPr>
          <p:grpSpPr>
            <a:xfrm>
              <a:off x="6066284" y="4170213"/>
              <a:ext cx="789568" cy="89820"/>
              <a:chOff x="6260461" y="3637449"/>
              <a:chExt cx="789568" cy="89820"/>
            </a:xfrm>
          </p:grpSpPr>
          <p:sp>
            <p:nvSpPr>
              <p:cNvPr id="33" name="Прямоугольник 177"/>
              <p:cNvSpPr/>
              <p:nvPr/>
            </p:nvSpPr>
            <p:spPr>
              <a:xfrm rot="2700000">
                <a:off x="6260461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34" name="Прямоугольник 180"/>
              <p:cNvSpPr/>
              <p:nvPr/>
            </p:nvSpPr>
            <p:spPr>
              <a:xfrm rot="2700000">
                <a:off x="6435398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Прямоугольник 181"/>
              <p:cNvSpPr/>
              <p:nvPr/>
            </p:nvSpPr>
            <p:spPr>
              <a:xfrm rot="2700000">
                <a:off x="6610335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36" name="Прямоугольник 183"/>
              <p:cNvSpPr/>
              <p:nvPr/>
            </p:nvSpPr>
            <p:spPr>
              <a:xfrm rot="2700000">
                <a:off x="6785272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37" name="Прямоугольник 184"/>
              <p:cNvSpPr/>
              <p:nvPr/>
            </p:nvSpPr>
            <p:spPr>
              <a:xfrm rot="2700000">
                <a:off x="6960209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27" name="Группа 191"/>
            <p:cNvGrpSpPr/>
            <p:nvPr/>
          </p:nvGrpSpPr>
          <p:grpSpPr>
            <a:xfrm>
              <a:off x="6066284" y="4436595"/>
              <a:ext cx="789568" cy="89820"/>
              <a:chOff x="6260461" y="3637449"/>
              <a:chExt cx="789568" cy="89820"/>
            </a:xfrm>
          </p:grpSpPr>
          <p:sp>
            <p:nvSpPr>
              <p:cNvPr id="28" name="Прямоугольник 194"/>
              <p:cNvSpPr/>
              <p:nvPr/>
            </p:nvSpPr>
            <p:spPr>
              <a:xfrm rot="2700000">
                <a:off x="6260461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29" name="Прямоугольник 197"/>
              <p:cNvSpPr/>
              <p:nvPr/>
            </p:nvSpPr>
            <p:spPr>
              <a:xfrm rot="2700000">
                <a:off x="6435398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30" name="Прямоугольник 201"/>
              <p:cNvSpPr/>
              <p:nvPr/>
            </p:nvSpPr>
            <p:spPr>
              <a:xfrm rot="2700000">
                <a:off x="6610335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Прямоугольник 202"/>
              <p:cNvSpPr/>
              <p:nvPr/>
            </p:nvSpPr>
            <p:spPr>
              <a:xfrm rot="2700000">
                <a:off x="6785272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Прямоугольник 203"/>
              <p:cNvSpPr/>
              <p:nvPr/>
            </p:nvSpPr>
            <p:spPr>
              <a:xfrm rot="2700000">
                <a:off x="6960209" y="3637449"/>
                <a:ext cx="89820" cy="8982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48" name="ZoneTexte 9"/>
          <p:cNvSpPr txBox="1"/>
          <p:nvPr/>
        </p:nvSpPr>
        <p:spPr>
          <a:xfrm>
            <a:off x="5055002" y="1249986"/>
            <a:ext cx="15961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r-FR" sz="1600" dirty="0" smtClean="0">
                <a:latin typeface="Calibri Light" charset="0"/>
                <a:ea typeface="Calibri Light" charset="0"/>
                <a:cs typeface="Calibri Light" charset="0"/>
              </a:rPr>
              <a:t>CONTACT</a:t>
            </a:r>
            <a:endParaRPr lang="fr-FR" sz="1600" dirty="0">
              <a:latin typeface="Calibri Light" charset="0"/>
              <a:ea typeface="Calibri Light" charset="0"/>
              <a:cs typeface="Calibri Light" charset="0"/>
            </a:endParaRPr>
          </a:p>
        </p:txBody>
      </p:sp>
      <p:cxnSp>
        <p:nvCxnSpPr>
          <p:cNvPr id="49" name="Connecteur droit 48"/>
          <p:cNvCxnSpPr/>
          <p:nvPr/>
        </p:nvCxnSpPr>
        <p:spPr>
          <a:xfrm>
            <a:off x="4967483" y="1605994"/>
            <a:ext cx="1683640" cy="0"/>
          </a:xfrm>
          <a:prstGeom prst="line">
            <a:avLst/>
          </a:prstGeom>
          <a:ln>
            <a:solidFill>
              <a:schemeClr val="accent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0" name="ZoneTexte 9"/>
          <p:cNvSpPr txBox="1"/>
          <p:nvPr/>
        </p:nvSpPr>
        <p:spPr>
          <a:xfrm>
            <a:off x="301716" y="1282041"/>
            <a:ext cx="15961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Calibri Light" charset="0"/>
                <a:ea typeface="Calibri Light" charset="0"/>
                <a:cs typeface="Calibri Light" charset="0"/>
              </a:rPr>
              <a:t>MON OBJECTIF</a:t>
            </a:r>
            <a:endParaRPr lang="fr-FR" sz="1600" dirty="0">
              <a:latin typeface="Calibri Light" charset="0"/>
              <a:ea typeface="Calibri Light" charset="0"/>
              <a:cs typeface="Calibri Light" charset="0"/>
            </a:endParaRPr>
          </a:p>
        </p:txBody>
      </p:sp>
      <p:cxnSp>
        <p:nvCxnSpPr>
          <p:cNvPr id="51" name="Connecteur droit 50"/>
          <p:cNvCxnSpPr/>
          <p:nvPr/>
        </p:nvCxnSpPr>
        <p:spPr>
          <a:xfrm>
            <a:off x="301716" y="1639794"/>
            <a:ext cx="1683640" cy="0"/>
          </a:xfrm>
          <a:prstGeom prst="line">
            <a:avLst/>
          </a:prstGeom>
          <a:ln>
            <a:solidFill>
              <a:schemeClr val="accent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2" name="ZoneTexte 9"/>
          <p:cNvSpPr txBox="1"/>
          <p:nvPr/>
        </p:nvSpPr>
        <p:spPr>
          <a:xfrm>
            <a:off x="323836" y="2987470"/>
            <a:ext cx="15961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600" dirty="0" smtClean="0">
                <a:latin typeface="Calibri Light" charset="0"/>
                <a:ea typeface="Calibri Light" charset="0"/>
                <a:cs typeface="Calibri Light" charset="0"/>
              </a:rPr>
              <a:t>COMPTENCES</a:t>
            </a:r>
            <a:endParaRPr lang="fr-FR" sz="1600" dirty="0">
              <a:latin typeface="Calibri Light" charset="0"/>
              <a:ea typeface="Calibri Light" charset="0"/>
              <a:cs typeface="Calibri Light" charset="0"/>
            </a:endParaRPr>
          </a:p>
        </p:txBody>
      </p:sp>
      <p:cxnSp>
        <p:nvCxnSpPr>
          <p:cNvPr id="53" name="Connecteur droit 52"/>
          <p:cNvCxnSpPr/>
          <p:nvPr/>
        </p:nvCxnSpPr>
        <p:spPr>
          <a:xfrm>
            <a:off x="236317" y="3343478"/>
            <a:ext cx="1683640" cy="0"/>
          </a:xfrm>
          <a:prstGeom prst="line">
            <a:avLst/>
          </a:prstGeom>
          <a:ln>
            <a:solidFill>
              <a:schemeClr val="accent6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54" name="Группа 11"/>
          <p:cNvGrpSpPr/>
          <p:nvPr/>
        </p:nvGrpSpPr>
        <p:grpSpPr>
          <a:xfrm>
            <a:off x="188982" y="3599924"/>
            <a:ext cx="1707069" cy="1084912"/>
            <a:chOff x="5148783" y="3564000"/>
            <a:chExt cx="1707069" cy="1084912"/>
          </a:xfrm>
        </p:grpSpPr>
        <p:sp>
          <p:nvSpPr>
            <p:cNvPr id="55" name="TextBox 6"/>
            <p:cNvSpPr txBox="1"/>
            <p:nvPr/>
          </p:nvSpPr>
          <p:spPr>
            <a:xfrm>
              <a:off x="5148783" y="3564000"/>
              <a:ext cx="1159904" cy="108491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spcAft>
                  <a:spcPts val="830"/>
                </a:spcAft>
              </a:pPr>
              <a:r>
                <a:rPr lang="fr-FR" sz="1050" dirty="0" smtClean="0"/>
                <a:t>Pack Office</a:t>
              </a:r>
              <a:endParaRPr lang="en-US" sz="1050" dirty="0" smtClean="0"/>
            </a:p>
            <a:p>
              <a:pPr>
                <a:spcAft>
                  <a:spcPts val="830"/>
                </a:spcAft>
              </a:pPr>
              <a:r>
                <a:rPr lang="en-US" sz="1050" dirty="0" smtClean="0"/>
                <a:t>Windows</a:t>
              </a:r>
              <a:endParaRPr lang="en-US" sz="1050" dirty="0" smtClean="0"/>
            </a:p>
            <a:p>
              <a:pPr>
                <a:spcAft>
                  <a:spcPts val="830"/>
                </a:spcAft>
              </a:pPr>
              <a:r>
                <a:rPr lang="en-US" sz="1050" dirty="0" smtClean="0"/>
                <a:t>Sphynx</a:t>
              </a:r>
              <a:endParaRPr lang="en-US" sz="1050" dirty="0" smtClean="0"/>
            </a:p>
            <a:p>
              <a:pPr>
                <a:spcAft>
                  <a:spcPts val="830"/>
                </a:spcAft>
              </a:pPr>
              <a:r>
                <a:rPr lang="en-US" sz="1050" dirty="0" err="1" smtClean="0"/>
                <a:t>Markeing</a:t>
              </a:r>
              <a:endParaRPr lang="en-US" sz="1050" dirty="0" smtClean="0"/>
            </a:p>
          </p:txBody>
        </p:sp>
        <p:grpSp>
          <p:nvGrpSpPr>
            <p:cNvPr id="56" name="Группа 10"/>
            <p:cNvGrpSpPr/>
            <p:nvPr/>
          </p:nvGrpSpPr>
          <p:grpSpPr>
            <a:xfrm>
              <a:off x="6066284" y="3637449"/>
              <a:ext cx="789568" cy="89820"/>
              <a:chOff x="6260461" y="3637449"/>
              <a:chExt cx="789568" cy="89820"/>
            </a:xfrm>
          </p:grpSpPr>
          <p:sp>
            <p:nvSpPr>
              <p:cNvPr id="75" name="Прямоугольник 100"/>
              <p:cNvSpPr/>
              <p:nvPr/>
            </p:nvSpPr>
            <p:spPr>
              <a:xfrm rot="2700000">
                <a:off x="6260461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76" name="Прямоугольник 101"/>
              <p:cNvSpPr/>
              <p:nvPr/>
            </p:nvSpPr>
            <p:spPr>
              <a:xfrm rot="2700000">
                <a:off x="6435398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77" name="Прямоугольник 102"/>
              <p:cNvSpPr/>
              <p:nvPr/>
            </p:nvSpPr>
            <p:spPr>
              <a:xfrm rot="2700000">
                <a:off x="6610335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78" name="Прямоугольник 103"/>
              <p:cNvSpPr/>
              <p:nvPr/>
            </p:nvSpPr>
            <p:spPr>
              <a:xfrm rot="2700000">
                <a:off x="6785272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79" name="Прямоугольник 104"/>
              <p:cNvSpPr/>
              <p:nvPr/>
            </p:nvSpPr>
            <p:spPr>
              <a:xfrm rot="2700000">
                <a:off x="6960209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7" name="Группа 133"/>
            <p:cNvGrpSpPr/>
            <p:nvPr/>
          </p:nvGrpSpPr>
          <p:grpSpPr>
            <a:xfrm>
              <a:off x="6066284" y="3903831"/>
              <a:ext cx="789568" cy="89820"/>
              <a:chOff x="6260461" y="3637449"/>
              <a:chExt cx="789568" cy="89820"/>
            </a:xfrm>
          </p:grpSpPr>
          <p:sp>
            <p:nvSpPr>
              <p:cNvPr id="70" name="Прямоугольник 134"/>
              <p:cNvSpPr/>
              <p:nvPr/>
            </p:nvSpPr>
            <p:spPr>
              <a:xfrm rot="2700000">
                <a:off x="6260461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71" name="Прямоугольник 135"/>
              <p:cNvSpPr/>
              <p:nvPr/>
            </p:nvSpPr>
            <p:spPr>
              <a:xfrm rot="2700000">
                <a:off x="6435398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72" name="Прямоугольник 151"/>
              <p:cNvSpPr/>
              <p:nvPr/>
            </p:nvSpPr>
            <p:spPr>
              <a:xfrm rot="2700000">
                <a:off x="6610335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73" name="Прямоугольник 165"/>
              <p:cNvSpPr/>
              <p:nvPr/>
            </p:nvSpPr>
            <p:spPr>
              <a:xfrm rot="2700000">
                <a:off x="6785272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74" name="Прямоугольник 166"/>
              <p:cNvSpPr/>
              <p:nvPr/>
            </p:nvSpPr>
            <p:spPr>
              <a:xfrm rot="2700000">
                <a:off x="6960209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8" name="Группа 175"/>
            <p:cNvGrpSpPr/>
            <p:nvPr/>
          </p:nvGrpSpPr>
          <p:grpSpPr>
            <a:xfrm>
              <a:off x="6066284" y="4170213"/>
              <a:ext cx="789568" cy="89820"/>
              <a:chOff x="6260461" y="3637449"/>
              <a:chExt cx="789568" cy="89820"/>
            </a:xfrm>
          </p:grpSpPr>
          <p:sp>
            <p:nvSpPr>
              <p:cNvPr id="65" name="Прямоугольник 177"/>
              <p:cNvSpPr/>
              <p:nvPr/>
            </p:nvSpPr>
            <p:spPr>
              <a:xfrm rot="2700000">
                <a:off x="6260461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66" name="Прямоугольник 180"/>
              <p:cNvSpPr/>
              <p:nvPr/>
            </p:nvSpPr>
            <p:spPr>
              <a:xfrm rot="2700000">
                <a:off x="6435398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67" name="Прямоугольник 181"/>
              <p:cNvSpPr/>
              <p:nvPr/>
            </p:nvSpPr>
            <p:spPr>
              <a:xfrm rot="2700000">
                <a:off x="6610335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68" name="Прямоугольник 183"/>
              <p:cNvSpPr/>
              <p:nvPr/>
            </p:nvSpPr>
            <p:spPr>
              <a:xfrm rot="2700000">
                <a:off x="6785272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69" name="Прямоугольник 184"/>
              <p:cNvSpPr/>
              <p:nvPr/>
            </p:nvSpPr>
            <p:spPr>
              <a:xfrm rot="2700000">
                <a:off x="6960209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</p:grpSp>
        <p:grpSp>
          <p:nvGrpSpPr>
            <p:cNvPr id="59" name="Группа 191"/>
            <p:cNvGrpSpPr/>
            <p:nvPr/>
          </p:nvGrpSpPr>
          <p:grpSpPr>
            <a:xfrm>
              <a:off x="6066284" y="4436595"/>
              <a:ext cx="789568" cy="89820"/>
              <a:chOff x="6260461" y="3637449"/>
              <a:chExt cx="789568" cy="89820"/>
            </a:xfrm>
          </p:grpSpPr>
          <p:sp>
            <p:nvSpPr>
              <p:cNvPr id="60" name="Прямоугольник 194"/>
              <p:cNvSpPr/>
              <p:nvPr/>
            </p:nvSpPr>
            <p:spPr>
              <a:xfrm rot="2700000">
                <a:off x="6260461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61" name="Прямоугольник 197"/>
              <p:cNvSpPr/>
              <p:nvPr/>
            </p:nvSpPr>
            <p:spPr>
              <a:xfrm rot="2700000">
                <a:off x="6435398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62" name="Прямоугольник 201"/>
              <p:cNvSpPr/>
              <p:nvPr/>
            </p:nvSpPr>
            <p:spPr>
              <a:xfrm rot="2700000">
                <a:off x="6610335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63" name="Прямоугольник 202"/>
              <p:cNvSpPr/>
              <p:nvPr/>
            </p:nvSpPr>
            <p:spPr>
              <a:xfrm rot="2700000">
                <a:off x="6785272" y="3637449"/>
                <a:ext cx="89820" cy="89820"/>
              </a:xfrm>
              <a:prstGeom prst="rect">
                <a:avLst/>
              </a:prstGeom>
              <a:solidFill>
                <a:srgbClr val="92D05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  <p:sp>
            <p:nvSpPr>
              <p:cNvPr id="64" name="Прямоугольник 203"/>
              <p:cNvSpPr/>
              <p:nvPr/>
            </p:nvSpPr>
            <p:spPr>
              <a:xfrm rot="2700000">
                <a:off x="6960209" y="3637449"/>
                <a:ext cx="89820" cy="89820"/>
              </a:xfrm>
              <a:prstGeom prst="rect">
                <a:avLst/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ru-RU">
                  <a:solidFill>
                    <a:schemeClr val="tx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362576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</TotalTime>
  <Words>289</Words>
  <Application>Microsoft Macintosh PowerPoint</Application>
  <PresentationFormat>Format A4 (210 x 297 mm)</PresentationFormat>
  <Paragraphs>54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6" baseType="lpstr">
      <vt:lpstr>Calibri</vt:lpstr>
      <vt:lpstr>Calibri Light</vt:lpstr>
      <vt:lpstr>Courier New</vt:lpstr>
      <vt:lpstr>Arial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15.0024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Axel Maille</dc:creator>
  <cp:lastModifiedBy>Axel Maille</cp:lastModifiedBy>
  <cp:revision>3</cp:revision>
  <dcterms:created xsi:type="dcterms:W3CDTF">2016-08-16T08:05:07Z</dcterms:created>
  <dcterms:modified xsi:type="dcterms:W3CDTF">2016-08-16T08:18:26Z</dcterms:modified>
</cp:coreProperties>
</file>