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38"/>
  </p:notesMasterIdLst>
  <p:handoutMasterIdLst>
    <p:handoutMasterId r:id="rId39"/>
  </p:handoutMasterIdLst>
  <p:sldIdLst>
    <p:sldId id="256" r:id="rId2"/>
    <p:sldId id="257" r:id="rId3"/>
    <p:sldId id="258" r:id="rId4"/>
    <p:sldId id="309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7" r:id="rId33"/>
    <p:sldId id="288" r:id="rId34"/>
    <p:sldId id="289" r:id="rId35"/>
    <p:sldId id="290" r:id="rId36"/>
    <p:sldId id="291" r:id="rId37"/>
  </p:sldIdLst>
  <p:sldSz cx="9144000" cy="6858000" type="screen4x3"/>
  <p:notesSz cx="9144000" cy="6858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606" y="-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E9D3C3-7F25-4688-A2F2-4AA02C0B36E4}" type="datetimeFigureOut">
              <a:rPr lang="fr-FR" smtClean="0"/>
              <a:pPr/>
              <a:t>16/11/2016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9DEC5F-B616-43FF-AF09-BE05FCA763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A66D0A-DD1D-4A17-817A-667234CE2EC4}" type="datetimeFigureOut">
              <a:rPr lang="fr-FR" smtClean="0"/>
              <a:pPr/>
              <a:t>16/11/2016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0AC4F4-A646-4E1F-A6E9-0A6B7E225F4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0AC4F4-A646-4E1F-A6E9-0A6B7E225F48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6F66-C36A-4719-ADA2-4D011F19FF4A}" type="datetimeFigureOut">
              <a:rPr lang="fr-FR" smtClean="0"/>
              <a:pPr/>
              <a:t>16/11/2016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15C71-B9C4-41C4-B458-A7DC346E1B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6F66-C36A-4719-ADA2-4D011F19FF4A}" type="datetimeFigureOut">
              <a:rPr lang="fr-FR" smtClean="0"/>
              <a:pPr/>
              <a:t>16/11/2016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15C71-B9C4-41C4-B458-A7DC346E1B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6F66-C36A-4719-ADA2-4D011F19FF4A}" type="datetimeFigureOut">
              <a:rPr lang="fr-FR" smtClean="0"/>
              <a:pPr/>
              <a:t>16/11/2016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15C71-B9C4-41C4-B458-A7DC346E1B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6F66-C36A-4719-ADA2-4D011F19FF4A}" type="datetimeFigureOut">
              <a:rPr lang="fr-FR" smtClean="0"/>
              <a:pPr/>
              <a:t>16/11/2016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15C71-B9C4-41C4-B458-A7DC346E1B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6F66-C36A-4719-ADA2-4D011F19FF4A}" type="datetimeFigureOut">
              <a:rPr lang="fr-FR" smtClean="0"/>
              <a:pPr/>
              <a:t>16/11/2016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15C71-B9C4-41C4-B458-A7DC346E1B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6F66-C36A-4719-ADA2-4D011F19FF4A}" type="datetimeFigureOut">
              <a:rPr lang="fr-FR" smtClean="0"/>
              <a:pPr/>
              <a:t>16/11/2016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15C71-B9C4-41C4-B458-A7DC346E1B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6F66-C36A-4719-ADA2-4D011F19FF4A}" type="datetimeFigureOut">
              <a:rPr lang="fr-FR" smtClean="0"/>
              <a:pPr/>
              <a:t>16/11/2016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15C71-B9C4-41C4-B458-A7DC346E1B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6F66-C36A-4719-ADA2-4D011F19FF4A}" type="datetimeFigureOut">
              <a:rPr lang="fr-FR" smtClean="0"/>
              <a:pPr/>
              <a:t>16/11/2016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15C71-B9C4-41C4-B458-A7DC346E1B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6F66-C36A-4719-ADA2-4D011F19FF4A}" type="datetimeFigureOut">
              <a:rPr lang="fr-FR" smtClean="0"/>
              <a:pPr/>
              <a:t>16/11/2016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15C71-B9C4-41C4-B458-A7DC346E1B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6F66-C36A-4719-ADA2-4D011F19FF4A}" type="datetimeFigureOut">
              <a:rPr lang="fr-FR" smtClean="0"/>
              <a:pPr/>
              <a:t>16/11/2016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15C71-B9C4-41C4-B458-A7DC346E1B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B6F66-C36A-4719-ADA2-4D011F19FF4A}" type="datetimeFigureOut">
              <a:rPr lang="fr-FR" smtClean="0"/>
              <a:pPr/>
              <a:t>16/11/2016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15C71-B9C4-41C4-B458-A7DC346E1B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CB6F66-C36A-4719-ADA2-4D011F19FF4A}" type="datetimeFigureOut">
              <a:rPr lang="fr-FR" smtClean="0"/>
              <a:pPr/>
              <a:t>16/11/2016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215C71-B9C4-41C4-B458-A7DC346E1B0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142492" y="1136462"/>
            <a:ext cx="7241484" cy="29979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754030" marR="61335">
              <a:lnSpc>
                <a:spcPts val="4180"/>
              </a:lnSpc>
              <a:spcBef>
                <a:spcPts val="209"/>
              </a:spcBef>
            </a:pPr>
            <a:r>
              <a:rPr sz="4000" b="1" spc="-4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4000" b="1" spc="0" smtClean="0">
                <a:solidFill>
                  <a:srgbClr val="3333CB"/>
                </a:solidFill>
                <a:latin typeface="Times New Roman"/>
                <a:cs typeface="Times New Roman"/>
              </a:rPr>
              <a:t>h</a:t>
            </a:r>
            <a:r>
              <a:rPr sz="4000" b="1" spc="4" smtClean="0">
                <a:solidFill>
                  <a:srgbClr val="3333CB"/>
                </a:solidFill>
                <a:latin typeface="Times New Roman"/>
                <a:cs typeface="Times New Roman"/>
              </a:rPr>
              <a:t>a</a:t>
            </a:r>
            <a:r>
              <a:rPr sz="4000" b="1" spc="0" smtClean="0">
                <a:solidFill>
                  <a:srgbClr val="3333CB"/>
                </a:solidFill>
                <a:latin typeface="Times New Roman"/>
                <a:cs typeface="Times New Roman"/>
              </a:rPr>
              <a:t>p</a:t>
            </a:r>
            <a:r>
              <a:rPr sz="4000" b="1" spc="4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4000" b="1" spc="0" smtClean="0">
                <a:solidFill>
                  <a:srgbClr val="3333CB"/>
                </a:solidFill>
                <a:latin typeface="Times New Roman"/>
                <a:cs typeface="Times New Roman"/>
              </a:rPr>
              <a:t>tre</a:t>
            </a:r>
            <a:r>
              <a:rPr lang="fr-FR" sz="40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4 </a:t>
            </a:r>
            <a:r>
              <a:rPr sz="4000" b="1" spc="-106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000" b="1" spc="0" smtClean="0">
                <a:solidFill>
                  <a:srgbClr val="3333CB"/>
                </a:solidFill>
                <a:latin typeface="Times New Roman"/>
                <a:cs typeface="Times New Roman"/>
              </a:rPr>
              <a:t>:</a:t>
            </a:r>
            <a:r>
              <a:rPr sz="4000" b="1" spc="-33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000" b="1" spc="4" dirty="0" smtClean="0">
                <a:solidFill>
                  <a:srgbClr val="FF0000"/>
                </a:solidFill>
                <a:latin typeface="Times New Roman"/>
                <a:cs typeface="Times New Roman"/>
              </a:rPr>
              <a:t>la</a:t>
            </a:r>
            <a:r>
              <a:rPr sz="4000" b="1" spc="0" dirty="0" smtClean="0">
                <a:solidFill>
                  <a:srgbClr val="FF0000"/>
                </a:solidFill>
                <a:latin typeface="Times New Roman"/>
                <a:cs typeface="Times New Roman"/>
              </a:rPr>
              <a:t>n</a:t>
            </a:r>
            <a:r>
              <a:rPr sz="4000" b="1" spc="4" dirty="0" smtClean="0">
                <a:solidFill>
                  <a:srgbClr val="FF0000"/>
                </a:solidFill>
                <a:latin typeface="Times New Roman"/>
                <a:cs typeface="Times New Roman"/>
              </a:rPr>
              <a:t>gag</a:t>
            </a:r>
            <a:r>
              <a:rPr sz="4000" b="1" spc="0" dirty="0" smtClean="0">
                <a:solidFill>
                  <a:srgbClr val="FF0000"/>
                </a:solidFill>
                <a:latin typeface="Times New Roman"/>
                <a:cs typeface="Times New Roman"/>
              </a:rPr>
              <a:t>e</a:t>
            </a:r>
            <a:r>
              <a:rPr sz="4000" b="1" spc="-117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4000" b="1" spc="-4" dirty="0" smtClean="0">
                <a:solidFill>
                  <a:srgbClr val="FF0000"/>
                </a:solidFill>
                <a:latin typeface="Times New Roman"/>
                <a:cs typeface="Times New Roman"/>
              </a:rPr>
              <a:t>V</a:t>
            </a:r>
            <a:r>
              <a:rPr sz="4000" b="1" spc="0" dirty="0" smtClean="0">
                <a:solidFill>
                  <a:srgbClr val="FF0000"/>
                </a:solidFill>
                <a:latin typeface="Times New Roman"/>
                <a:cs typeface="Times New Roman"/>
              </a:rPr>
              <a:t>H</a:t>
            </a:r>
            <a:r>
              <a:rPr sz="4000" b="1" spc="-4" dirty="0" smtClean="0">
                <a:solidFill>
                  <a:srgbClr val="FF0000"/>
                </a:solidFill>
                <a:latin typeface="Times New Roman"/>
                <a:cs typeface="Times New Roman"/>
              </a:rPr>
              <a:t>DL</a:t>
            </a:r>
            <a:endParaRPr sz="4000">
              <a:latin typeface="Times New Roman"/>
              <a:cs typeface="Times New Roman"/>
            </a:endParaRPr>
          </a:p>
          <a:p>
            <a:pPr marL="12700" marR="61335">
              <a:lnSpc>
                <a:spcPct val="95825"/>
              </a:lnSpc>
              <a:spcBef>
                <a:spcPts val="1171"/>
              </a:spcBef>
            </a:pPr>
            <a:r>
              <a:rPr sz="2800" spc="4" dirty="0" smtClean="0">
                <a:latin typeface="Times New Roman"/>
                <a:cs typeface="Times New Roman"/>
              </a:rPr>
              <a:t>Introdu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tion</a:t>
            </a:r>
            <a:endParaRPr sz="2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75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v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nt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g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0" dirty="0" smtClean="0">
                <a:latin typeface="Times New Roman"/>
                <a:cs typeface="Times New Roman"/>
              </a:rPr>
              <a:t>s</a:t>
            </a:r>
            <a:r>
              <a:rPr sz="2800" spc="-105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0" dirty="0" smtClean="0">
                <a:latin typeface="Times New Roman"/>
                <a:cs typeface="Times New Roman"/>
              </a:rPr>
              <a:t>s</a:t>
            </a:r>
            <a:r>
              <a:rPr sz="2800" spc="-47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l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ng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g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0" dirty="0" smtClean="0">
                <a:latin typeface="Times New Roman"/>
                <a:cs typeface="Times New Roman"/>
              </a:rPr>
              <a:t>s</a:t>
            </a:r>
            <a:r>
              <a:rPr sz="2800" spc="-87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36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s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riptio</a:t>
            </a:r>
            <a:r>
              <a:rPr sz="2800" spc="0" dirty="0" smtClean="0">
                <a:latin typeface="Times New Roman"/>
                <a:cs typeface="Times New Roman"/>
              </a:rPr>
              <a:t>n</a:t>
            </a:r>
            <a:r>
              <a:rPr sz="2800" spc="-106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36" dirty="0" smtClean="0">
                <a:latin typeface="Times New Roman"/>
                <a:cs typeface="Times New Roman"/>
              </a:rPr>
              <a:t> 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t</a:t>
            </a:r>
            <a:r>
              <a:rPr sz="2800" spc="-4" dirty="0" smtClean="0">
                <a:latin typeface="Times New Roman"/>
                <a:cs typeface="Times New Roman"/>
              </a:rPr>
              <a:t>é</a:t>
            </a:r>
            <a:r>
              <a:rPr sz="2800" spc="4" dirty="0" smtClean="0">
                <a:latin typeface="Times New Roman"/>
                <a:cs typeface="Times New Roman"/>
              </a:rPr>
              <a:t>ri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0" dirty="0" smtClean="0">
                <a:latin typeface="Times New Roman"/>
                <a:cs typeface="Times New Roman"/>
              </a:rPr>
              <a:t>l</a:t>
            </a:r>
            <a:endParaRPr sz="2800">
              <a:latin typeface="Times New Roman"/>
              <a:cs typeface="Times New Roman"/>
            </a:endParaRPr>
          </a:p>
          <a:p>
            <a:pPr marL="12700" marR="61335">
              <a:lnSpc>
                <a:spcPct val="95825"/>
              </a:lnSpc>
              <a:spcBef>
                <a:spcPts val="475"/>
              </a:spcBef>
            </a:pPr>
            <a:r>
              <a:rPr sz="2800" spc="4" dirty="0" smtClean="0">
                <a:latin typeface="Times New Roman"/>
                <a:cs typeface="Times New Roman"/>
              </a:rPr>
              <a:t>Flo</a:t>
            </a:r>
            <a:r>
              <a:rPr sz="2800" spc="0" dirty="0" smtClean="0">
                <a:latin typeface="Times New Roman"/>
                <a:cs typeface="Times New Roman"/>
              </a:rPr>
              <a:t>t</a:t>
            </a:r>
            <a:r>
              <a:rPr sz="2800" spc="-54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36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sign</a:t>
            </a:r>
            <a:endParaRPr sz="2800">
              <a:latin typeface="Times New Roman"/>
              <a:cs typeface="Times New Roman"/>
            </a:endParaRPr>
          </a:p>
          <a:p>
            <a:pPr marL="12700" marR="61335">
              <a:lnSpc>
                <a:spcPct val="95825"/>
              </a:lnSpc>
              <a:spcBef>
                <a:spcPts val="475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Ca</a:t>
            </a:r>
            <a:r>
              <a:rPr sz="2800" spc="4" dirty="0" smtClean="0">
                <a:latin typeface="Times New Roman"/>
                <a:cs typeface="Times New Roman"/>
              </a:rPr>
              <a:t>r</a:t>
            </a:r>
            <a:r>
              <a:rPr sz="2800" spc="-4" dirty="0" smtClean="0">
                <a:latin typeface="Times New Roman"/>
                <a:cs typeface="Times New Roman"/>
              </a:rPr>
              <a:t>ac</a:t>
            </a:r>
            <a:r>
              <a:rPr sz="2800" spc="4" dirty="0" smtClean="0">
                <a:latin typeface="Times New Roman"/>
                <a:cs typeface="Times New Roman"/>
              </a:rPr>
              <a:t>t</a:t>
            </a:r>
            <a:r>
              <a:rPr sz="2800" spc="-4" dirty="0" smtClean="0">
                <a:latin typeface="Times New Roman"/>
                <a:cs typeface="Times New Roman"/>
              </a:rPr>
              <a:t>é</a:t>
            </a:r>
            <a:r>
              <a:rPr sz="2800" spc="4" dirty="0" smtClean="0">
                <a:latin typeface="Times New Roman"/>
                <a:cs typeface="Times New Roman"/>
              </a:rPr>
              <a:t>ristiqu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0" dirty="0" smtClean="0">
                <a:latin typeface="Times New Roman"/>
                <a:cs typeface="Times New Roman"/>
              </a:rPr>
              <a:t>s</a:t>
            </a:r>
            <a:r>
              <a:rPr sz="2800" spc="-149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0" dirty="0" smtClean="0">
                <a:latin typeface="Times New Roman"/>
                <a:cs typeface="Times New Roman"/>
              </a:rPr>
              <a:t>u</a:t>
            </a:r>
            <a:r>
              <a:rPr sz="2800" spc="-27" dirty="0" smtClean="0">
                <a:latin typeface="Times New Roman"/>
                <a:cs typeface="Times New Roman"/>
              </a:rPr>
              <a:t> </a:t>
            </a:r>
            <a:r>
              <a:rPr sz="2800" spc="-4" dirty="0" smtClean="0">
                <a:latin typeface="Times New Roman"/>
                <a:cs typeface="Times New Roman"/>
              </a:rPr>
              <a:t>VHD</a:t>
            </a:r>
            <a:r>
              <a:rPr sz="2800" spc="0" dirty="0" smtClean="0">
                <a:latin typeface="Times New Roman"/>
                <a:cs typeface="Times New Roman"/>
              </a:rPr>
              <a:t>L</a:t>
            </a:r>
            <a:endParaRPr sz="2800">
              <a:latin typeface="Times New Roman"/>
              <a:cs typeface="Times New Roman"/>
            </a:endParaRPr>
          </a:p>
          <a:p>
            <a:pPr marL="12700" marR="61335">
              <a:lnSpc>
                <a:spcPct val="95825"/>
              </a:lnSpc>
              <a:spcBef>
                <a:spcPts val="475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É</a:t>
            </a:r>
            <a:r>
              <a:rPr sz="2800" spc="4" dirty="0" smtClean="0">
                <a:latin typeface="Times New Roman"/>
                <a:cs typeface="Times New Roman"/>
              </a:rPr>
              <a:t>l</a:t>
            </a:r>
            <a:r>
              <a:rPr sz="2800" spc="-4" dirty="0" smtClean="0">
                <a:latin typeface="Times New Roman"/>
                <a:cs typeface="Times New Roman"/>
              </a:rPr>
              <a:t>é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nt</a:t>
            </a:r>
            <a:r>
              <a:rPr sz="2800" spc="0" dirty="0" smtClean="0">
                <a:latin typeface="Times New Roman"/>
                <a:cs typeface="Times New Roman"/>
              </a:rPr>
              <a:t>s</a:t>
            </a:r>
            <a:r>
              <a:rPr sz="2800" spc="-25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stru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tur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l</a:t>
            </a:r>
            <a:r>
              <a:rPr sz="2800" spc="0" dirty="0" smtClean="0">
                <a:latin typeface="Times New Roman"/>
                <a:cs typeface="Times New Roman"/>
              </a:rPr>
              <a:t>s</a:t>
            </a:r>
            <a:r>
              <a:rPr sz="2800" spc="-98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23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b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s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34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0" dirty="0" smtClean="0">
                <a:latin typeface="Times New Roman"/>
                <a:cs typeface="Times New Roman"/>
              </a:rPr>
              <a:t>u</a:t>
            </a:r>
            <a:r>
              <a:rPr sz="2800" spc="-27" dirty="0" smtClean="0">
                <a:latin typeface="Times New Roman"/>
                <a:cs typeface="Times New Roman"/>
              </a:rPr>
              <a:t> </a:t>
            </a:r>
            <a:r>
              <a:rPr sz="2800" spc="-4" dirty="0" smtClean="0">
                <a:latin typeface="Times New Roman"/>
                <a:cs typeface="Times New Roman"/>
              </a:rPr>
              <a:t>VHD</a:t>
            </a:r>
            <a:r>
              <a:rPr sz="2800" spc="0" dirty="0" smtClean="0">
                <a:latin typeface="Times New Roman"/>
                <a:cs typeface="Times New Roman"/>
              </a:rPr>
              <a:t>L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64540" y="1874443"/>
            <a:ext cx="241295" cy="22580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440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588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588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588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32992" y="4207273"/>
            <a:ext cx="313131" cy="15372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376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504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504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17039" y="4208879"/>
            <a:ext cx="6405168" cy="15372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572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Times New Roman"/>
                <a:cs typeface="Times New Roman"/>
              </a:rPr>
              <a:t>En</a:t>
            </a:r>
            <a:r>
              <a:rPr sz="2400" spc="4" dirty="0" smtClean="0">
                <a:latin typeface="Times New Roman"/>
                <a:cs typeface="Times New Roman"/>
              </a:rPr>
              <a:t>tit</a:t>
            </a:r>
            <a:r>
              <a:rPr sz="2400" spc="0" dirty="0" smtClean="0">
                <a:latin typeface="Times New Roman"/>
                <a:cs typeface="Times New Roman"/>
              </a:rPr>
              <a:t>y,</a:t>
            </a:r>
            <a:r>
              <a:rPr sz="2400" spc="565" dirty="0" smtClean="0">
                <a:latin typeface="Times New Roman"/>
                <a:cs typeface="Times New Roman"/>
              </a:rPr>
              <a:t> </a:t>
            </a:r>
            <a:r>
              <a:rPr sz="2400" spc="-4" dirty="0" smtClean="0">
                <a:latin typeface="Times New Roman"/>
                <a:cs typeface="Times New Roman"/>
              </a:rPr>
              <a:t>A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ch</a:t>
            </a:r>
            <a:r>
              <a:rPr sz="2400" spc="4" dirty="0" smtClean="0">
                <a:latin typeface="Times New Roman"/>
                <a:cs typeface="Times New Roman"/>
              </a:rPr>
              <a:t>it</a:t>
            </a:r>
            <a:r>
              <a:rPr sz="2400" spc="0" dirty="0" smtClean="0">
                <a:latin typeface="Times New Roman"/>
                <a:cs typeface="Times New Roman"/>
              </a:rPr>
              <a:t>ec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u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-9" dirty="0" smtClean="0">
                <a:latin typeface="Times New Roman"/>
                <a:cs typeface="Times New Roman"/>
              </a:rPr>
              <a:t>e</a:t>
            </a:r>
            <a:r>
              <a:rPr sz="2400" spc="0" dirty="0" smtClean="0">
                <a:latin typeface="Times New Roman"/>
                <a:cs typeface="Times New Roman"/>
              </a:rPr>
              <a:t>,</a:t>
            </a:r>
            <a:r>
              <a:rPr sz="2400" spc="-3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Package,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L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b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y,</a:t>
            </a:r>
            <a:r>
              <a:rPr sz="2400" spc="-25" dirty="0" smtClean="0">
                <a:latin typeface="Times New Roman"/>
                <a:cs typeface="Times New Roman"/>
              </a:rPr>
              <a:t> </a:t>
            </a:r>
            <a:r>
              <a:rPr sz="2400" spc="-4" dirty="0" smtClean="0">
                <a:latin typeface="Times New Roman"/>
                <a:cs typeface="Times New Roman"/>
              </a:rPr>
              <a:t>C</a:t>
            </a:r>
            <a:r>
              <a:rPr sz="2400" spc="0" dirty="0" smtClean="0">
                <a:latin typeface="Times New Roman"/>
                <a:cs typeface="Times New Roman"/>
              </a:rPr>
              <a:t>o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ponent</a:t>
            </a:r>
            <a:endParaRPr sz="2400">
              <a:latin typeface="Times New Roman"/>
              <a:cs typeface="Times New Roman"/>
            </a:endParaRPr>
          </a:p>
          <a:p>
            <a:pPr marL="12700" marR="45720">
              <a:lnSpc>
                <a:spcPct val="95825"/>
              </a:lnSpc>
              <a:spcBef>
                <a:spcPts val="277"/>
              </a:spcBef>
            </a:pPr>
            <a:r>
              <a:rPr sz="2400" spc="0" dirty="0" smtClean="0">
                <a:latin typeface="Times New Roman"/>
                <a:cs typeface="Times New Roman"/>
              </a:rPr>
              <a:t>Type,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Mode</a:t>
            </a:r>
            <a:endParaRPr sz="2400">
              <a:latin typeface="Times New Roman"/>
              <a:cs typeface="Times New Roman"/>
            </a:endParaRPr>
          </a:p>
          <a:p>
            <a:pPr marL="12700" marR="45720">
              <a:lnSpc>
                <a:spcPct val="95825"/>
              </a:lnSpc>
              <a:spcBef>
                <a:spcPts val="405"/>
              </a:spcBef>
            </a:pPr>
            <a:r>
              <a:rPr sz="2400" spc="0" dirty="0" smtClean="0">
                <a:latin typeface="Times New Roman"/>
                <a:cs typeface="Times New Roman"/>
              </a:rPr>
              <a:t>S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gna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,</a:t>
            </a:r>
            <a:r>
              <a:rPr sz="2400" spc="-25" dirty="0" smtClean="0">
                <a:latin typeface="Times New Roman"/>
                <a:cs typeface="Times New Roman"/>
              </a:rPr>
              <a:t> </a:t>
            </a:r>
            <a:r>
              <a:rPr sz="2400" spc="-4" dirty="0" smtClean="0">
                <a:latin typeface="Times New Roman"/>
                <a:cs typeface="Times New Roman"/>
              </a:rPr>
              <a:t>V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4" dirty="0" smtClean="0">
                <a:latin typeface="Times New Roman"/>
                <a:cs typeface="Times New Roman"/>
              </a:rPr>
              <a:t>ri</a:t>
            </a:r>
            <a:r>
              <a:rPr sz="2400" spc="0" dirty="0" smtClean="0">
                <a:latin typeface="Times New Roman"/>
                <a:cs typeface="Times New Roman"/>
              </a:rPr>
              <a:t>ab</a:t>
            </a:r>
            <a:r>
              <a:rPr sz="2400" spc="4" dirty="0" smtClean="0">
                <a:latin typeface="Times New Roman"/>
                <a:cs typeface="Times New Roman"/>
              </a:rPr>
              <a:t>le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05"/>
              </a:spcBef>
            </a:pPr>
            <a:r>
              <a:rPr sz="2400" spc="-4" dirty="0" smtClean="0">
                <a:latin typeface="Times New Roman"/>
                <a:cs typeface="Times New Roman"/>
              </a:rPr>
              <a:t>D</a:t>
            </a:r>
            <a:r>
              <a:rPr sz="2400" spc="0" dirty="0" smtClean="0">
                <a:latin typeface="Times New Roman"/>
                <a:cs typeface="Times New Roman"/>
              </a:rPr>
              <a:t>esc</a:t>
            </a:r>
            <a:r>
              <a:rPr sz="2400" spc="4" dirty="0" smtClean="0">
                <a:latin typeface="Times New Roman"/>
                <a:cs typeface="Times New Roman"/>
              </a:rPr>
              <a:t>ri</a:t>
            </a:r>
            <a:r>
              <a:rPr sz="2400" spc="0" dirty="0" smtClean="0">
                <a:latin typeface="Times New Roman"/>
                <a:cs typeface="Times New Roman"/>
              </a:rPr>
              <a:t>p</a:t>
            </a:r>
            <a:r>
              <a:rPr sz="2400" spc="4" dirty="0" smtClean="0">
                <a:latin typeface="Times New Roman"/>
                <a:cs typeface="Times New Roman"/>
              </a:rPr>
              <a:t>ti</a:t>
            </a:r>
            <a:r>
              <a:rPr sz="2400" spc="0" dirty="0" smtClean="0">
                <a:latin typeface="Times New Roman"/>
                <a:cs typeface="Times New Roman"/>
              </a:rPr>
              <a:t>ons:</a:t>
            </a:r>
            <a:r>
              <a:rPr sz="2400" spc="-2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S</a:t>
            </a:r>
            <a:r>
              <a:rPr sz="2400" spc="4" dirty="0" smtClean="0">
                <a:latin typeface="Times New Roman"/>
                <a:cs typeface="Times New Roman"/>
              </a:rPr>
              <a:t>tr</a:t>
            </a:r>
            <a:r>
              <a:rPr sz="2400" spc="0" dirty="0" smtClean="0">
                <a:latin typeface="Times New Roman"/>
                <a:cs typeface="Times New Roman"/>
              </a:rPr>
              <a:t>uc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u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-4" dirty="0" smtClean="0">
                <a:latin typeface="Times New Roman"/>
                <a:cs typeface="Times New Roman"/>
              </a:rPr>
              <a:t>ll</a:t>
            </a:r>
            <a:r>
              <a:rPr sz="2400" spc="0" dirty="0" smtClean="0">
                <a:latin typeface="Times New Roman"/>
                <a:cs typeface="Times New Roman"/>
              </a:rPr>
              <a:t>e,</a:t>
            </a:r>
            <a:r>
              <a:rPr sz="2400" spc="-34" dirty="0" smtClean="0">
                <a:latin typeface="Times New Roman"/>
                <a:cs typeface="Times New Roman"/>
              </a:rPr>
              <a:t> </a:t>
            </a:r>
            <a:r>
              <a:rPr sz="2400" spc="-4" dirty="0" smtClean="0">
                <a:latin typeface="Times New Roman"/>
                <a:cs typeface="Times New Roman"/>
              </a:rPr>
              <a:t>C</a:t>
            </a:r>
            <a:r>
              <a:rPr sz="2400" spc="0" dirty="0" smtClean="0">
                <a:latin typeface="Times New Roman"/>
                <a:cs typeface="Times New Roman"/>
              </a:rPr>
              <a:t>o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po</a:t>
            </a:r>
            <a:r>
              <a:rPr sz="2400" spc="4" dirty="0" smtClean="0">
                <a:latin typeface="Times New Roman"/>
                <a:cs typeface="Times New Roman"/>
              </a:rPr>
              <a:t>rt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en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e,</a:t>
            </a:r>
            <a:r>
              <a:rPr sz="2400" spc="-25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M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x</a:t>
            </a:r>
            <a:r>
              <a:rPr sz="2400" spc="4" dirty="0" smtClean="0">
                <a:latin typeface="Times New Roman"/>
                <a:cs typeface="Times New Roman"/>
              </a:rPr>
              <a:t>te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64540" y="5830747"/>
            <a:ext cx="241295" cy="8498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440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42492" y="5832618"/>
            <a:ext cx="2230450" cy="8498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3263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x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4" dirty="0" smtClean="0">
                <a:latin typeface="Times New Roman"/>
                <a:cs typeface="Times New Roman"/>
              </a:rPr>
              <a:t>pl</a:t>
            </a:r>
            <a:r>
              <a:rPr sz="2800" spc="-4" dirty="0" smtClean="0">
                <a:latin typeface="Times New Roman"/>
                <a:cs typeface="Times New Roman"/>
              </a:rPr>
              <a:t>es</a:t>
            </a:r>
            <a:endParaRPr sz="2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327"/>
              </a:spcBef>
            </a:pPr>
            <a:r>
              <a:rPr sz="2800" spc="4" dirty="0" smtClean="0">
                <a:latin typeface="Times New Roman"/>
                <a:cs typeface="Times New Roman"/>
              </a:rPr>
              <a:t>Point</a:t>
            </a:r>
            <a:r>
              <a:rPr sz="2800" spc="0" dirty="0" smtClean="0">
                <a:latin typeface="Times New Roman"/>
                <a:cs typeface="Times New Roman"/>
              </a:rPr>
              <a:t>s</a:t>
            </a:r>
            <a:r>
              <a:rPr sz="2800" spc="-61" dirty="0" smtClean="0">
                <a:latin typeface="Times New Roman"/>
                <a:cs typeface="Times New Roman"/>
              </a:rPr>
              <a:t> </a:t>
            </a:r>
            <a:r>
              <a:rPr sz="2800" spc="0" dirty="0" smtClean="0">
                <a:latin typeface="Times New Roman"/>
                <a:cs typeface="Times New Roman"/>
              </a:rPr>
              <a:t>à</a:t>
            </a:r>
            <a:r>
              <a:rPr sz="2800" spc="-9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r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t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nir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907539" y="298651"/>
            <a:ext cx="427402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endParaRPr sz="18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64540" y="1180823"/>
            <a:ext cx="2304206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ro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du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on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64540" y="19171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142492" y="1918986"/>
            <a:ext cx="7257629" cy="8217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VHD</a:t>
            </a:r>
            <a:r>
              <a:rPr sz="2800" spc="0" dirty="0" smtClean="0">
                <a:latin typeface="Times New Roman"/>
                <a:cs typeface="Times New Roman"/>
              </a:rPr>
              <a:t>L</a:t>
            </a:r>
            <a:r>
              <a:rPr sz="2800" spc="-52" dirty="0" smtClean="0">
                <a:latin typeface="Times New Roman"/>
                <a:cs typeface="Times New Roman"/>
              </a:rPr>
              <a:t> </a:t>
            </a:r>
            <a:r>
              <a:rPr sz="2800" spc="0" dirty="0" smtClean="0">
                <a:latin typeface="Times New Roman"/>
                <a:cs typeface="Times New Roman"/>
              </a:rPr>
              <a:t>–</a:t>
            </a:r>
            <a:r>
              <a:rPr sz="2800" spc="-13" dirty="0" smtClean="0">
                <a:latin typeface="Times New Roman"/>
                <a:cs typeface="Times New Roman"/>
              </a:rPr>
              <a:t> </a:t>
            </a:r>
            <a:r>
              <a:rPr sz="2800" b="1" spc="-4" dirty="0" smtClean="0">
                <a:latin typeface="Times New Roman"/>
                <a:cs typeface="Times New Roman"/>
              </a:rPr>
              <a:t>V</a:t>
            </a:r>
            <a:r>
              <a:rPr sz="2800" spc="-4" dirty="0" smtClean="0">
                <a:latin typeface="Times New Roman"/>
                <a:cs typeface="Times New Roman"/>
              </a:rPr>
              <a:t>H</a:t>
            </a:r>
            <a:r>
              <a:rPr sz="2800" spc="4" dirty="0" smtClean="0">
                <a:latin typeface="Times New Roman"/>
                <a:cs typeface="Times New Roman"/>
              </a:rPr>
              <a:t>SI</a:t>
            </a:r>
            <a:r>
              <a:rPr sz="2800" spc="0" dirty="0" smtClean="0">
                <a:latin typeface="Times New Roman"/>
                <a:cs typeface="Times New Roman"/>
              </a:rPr>
              <a:t>C</a:t>
            </a:r>
            <a:r>
              <a:rPr sz="2800" spc="-58" dirty="0" smtClean="0">
                <a:latin typeface="Times New Roman"/>
                <a:cs typeface="Times New Roman"/>
              </a:rPr>
              <a:t> </a:t>
            </a:r>
            <a:r>
              <a:rPr sz="2800" b="1" spc="-4" dirty="0" smtClean="0">
                <a:latin typeface="Times New Roman"/>
                <a:cs typeface="Times New Roman"/>
              </a:rPr>
              <a:t>H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rd</a:t>
            </a:r>
            <a:r>
              <a:rPr sz="2800" spc="-4" dirty="0" smtClean="0">
                <a:latin typeface="Times New Roman"/>
                <a:cs typeface="Times New Roman"/>
              </a:rPr>
              <a:t>wa</a:t>
            </a:r>
            <a:r>
              <a:rPr sz="2800" spc="4" dirty="0" smtClean="0">
                <a:latin typeface="Times New Roman"/>
                <a:cs typeface="Times New Roman"/>
              </a:rPr>
              <a:t>r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99" dirty="0" smtClean="0">
                <a:latin typeface="Times New Roman"/>
                <a:cs typeface="Times New Roman"/>
              </a:rPr>
              <a:t> </a:t>
            </a:r>
            <a:r>
              <a:rPr sz="2800" b="1" spc="-4" dirty="0" smtClean="0">
                <a:latin typeface="Times New Roman"/>
                <a:cs typeface="Times New Roman"/>
              </a:rPr>
              <a:t>D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s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riptio</a:t>
            </a:r>
            <a:r>
              <a:rPr sz="2800" spc="0" dirty="0" smtClean="0">
                <a:latin typeface="Times New Roman"/>
                <a:cs typeface="Times New Roman"/>
              </a:rPr>
              <a:t>n</a:t>
            </a:r>
            <a:r>
              <a:rPr sz="2800" spc="-86" dirty="0" smtClean="0">
                <a:latin typeface="Times New Roman"/>
                <a:cs typeface="Times New Roman"/>
              </a:rPr>
              <a:t> </a:t>
            </a:r>
            <a:r>
              <a:rPr sz="2800" b="1" spc="-4" dirty="0" smtClean="0">
                <a:latin typeface="Times New Roman"/>
                <a:cs typeface="Times New Roman"/>
              </a:rPr>
              <a:t>L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ngu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ge</a:t>
            </a:r>
            <a:endParaRPr sz="2800">
              <a:latin typeface="Times New Roman"/>
              <a:cs typeface="Times New Roman"/>
            </a:endParaRPr>
          </a:p>
          <a:p>
            <a:pPr marL="203200" marR="53263">
              <a:lnSpc>
                <a:spcPct val="95825"/>
              </a:lnSpc>
              <a:spcBef>
                <a:spcPts val="557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r>
              <a:rPr sz="2400" spc="520" dirty="0" smtClean="0">
                <a:latin typeface="Times New Roman"/>
                <a:cs typeface="Times New Roman"/>
              </a:rPr>
              <a:t> </a:t>
            </a:r>
            <a:r>
              <a:rPr sz="2400" spc="-4" dirty="0" smtClean="0">
                <a:latin typeface="Times New Roman"/>
                <a:cs typeface="Times New Roman"/>
              </a:rPr>
              <a:t>VH</a:t>
            </a:r>
            <a:r>
              <a:rPr sz="2400" spc="0" dirty="0" smtClean="0">
                <a:latin typeface="Times New Roman"/>
                <a:cs typeface="Times New Roman"/>
              </a:rPr>
              <a:t>S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C</a:t>
            </a:r>
            <a:r>
              <a:rPr sz="2400" spc="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– </a:t>
            </a:r>
            <a:r>
              <a:rPr sz="2400" spc="-4" dirty="0" smtClean="0">
                <a:latin typeface="Times New Roman"/>
                <a:cs typeface="Times New Roman"/>
              </a:rPr>
              <a:t>V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y </a:t>
            </a:r>
            <a:r>
              <a:rPr sz="2400" spc="-4" dirty="0" smtClean="0">
                <a:latin typeface="Times New Roman"/>
                <a:cs typeface="Times New Roman"/>
              </a:rPr>
              <a:t>H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gh Speed 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n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eg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ed</a:t>
            </a:r>
            <a:r>
              <a:rPr sz="2400" spc="-34" dirty="0" smtClean="0">
                <a:latin typeface="Times New Roman"/>
                <a:cs typeface="Times New Roman"/>
              </a:rPr>
              <a:t> </a:t>
            </a:r>
            <a:r>
              <a:rPr sz="2400" spc="-4" dirty="0" smtClean="0">
                <a:latin typeface="Times New Roman"/>
                <a:cs typeface="Times New Roman"/>
              </a:rPr>
              <a:t>C</a:t>
            </a:r>
            <a:r>
              <a:rPr sz="2400" spc="4" dirty="0" smtClean="0">
                <a:latin typeface="Times New Roman"/>
                <a:cs typeface="Times New Roman"/>
              </a:rPr>
              <a:t>ir</a:t>
            </a:r>
            <a:r>
              <a:rPr sz="2400" spc="0" dirty="0" smtClean="0">
                <a:latin typeface="Times New Roman"/>
                <a:cs typeface="Times New Roman"/>
              </a:rPr>
              <a:t>cu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64540" y="3307003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42357" y="3308874"/>
            <a:ext cx="6244303" cy="1248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O</a:t>
            </a:r>
            <a:r>
              <a:rPr sz="2800" spc="4" dirty="0" smtClean="0">
                <a:latin typeface="Times New Roman"/>
                <a:cs typeface="Times New Roman"/>
              </a:rPr>
              <a:t>rigin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0" dirty="0" smtClean="0">
                <a:latin typeface="Times New Roman"/>
                <a:cs typeface="Times New Roman"/>
              </a:rPr>
              <a:t>:</a:t>
            </a:r>
            <a:r>
              <a:rPr sz="2800" spc="-83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-4" dirty="0" smtClean="0">
                <a:latin typeface="Times New Roman"/>
                <a:cs typeface="Times New Roman"/>
              </a:rPr>
              <a:t>é</a:t>
            </a:r>
            <a:r>
              <a:rPr sz="2800" spc="4" dirty="0" smtClean="0">
                <a:latin typeface="Times New Roman"/>
                <a:cs typeface="Times New Roman"/>
              </a:rPr>
              <a:t>v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lopp</a:t>
            </a:r>
            <a:r>
              <a:rPr sz="2800" spc="0" dirty="0" smtClean="0">
                <a:latin typeface="Times New Roman"/>
                <a:cs typeface="Times New Roman"/>
              </a:rPr>
              <a:t>é</a:t>
            </a:r>
            <a:r>
              <a:rPr sz="2800" spc="-127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pou</a:t>
            </a:r>
            <a:r>
              <a:rPr sz="2800" spc="0" dirty="0" smtClean="0">
                <a:latin typeface="Times New Roman"/>
                <a:cs typeface="Times New Roman"/>
              </a:rPr>
              <a:t>r</a:t>
            </a:r>
            <a:r>
              <a:rPr sz="2800" spc="-51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l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9" dirty="0" smtClean="0">
                <a:latin typeface="Times New Roman"/>
                <a:cs typeface="Times New Roman"/>
              </a:rPr>
              <a:t> </a:t>
            </a:r>
            <a:r>
              <a:rPr sz="2800" spc="-4" dirty="0" smtClean="0">
                <a:latin typeface="Times New Roman"/>
                <a:cs typeface="Times New Roman"/>
              </a:rPr>
              <a:t>Dé</a:t>
            </a:r>
            <a:r>
              <a:rPr sz="2800" spc="4" dirty="0" smtClean="0">
                <a:latin typeface="Times New Roman"/>
                <a:cs typeface="Times New Roman"/>
              </a:rPr>
              <a:t>p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rt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n</a:t>
            </a:r>
            <a:r>
              <a:rPr sz="2800" spc="0" dirty="0" smtClean="0">
                <a:latin typeface="Times New Roman"/>
                <a:cs typeface="Times New Roman"/>
              </a:rPr>
              <a:t>t</a:t>
            </a:r>
            <a:r>
              <a:rPr sz="2800" spc="-80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de</a:t>
            </a:r>
            <a:endParaRPr sz="2800">
              <a:latin typeface="Times New Roman"/>
              <a:cs typeface="Times New Roman"/>
            </a:endParaRPr>
          </a:p>
          <a:p>
            <a:pPr marL="12700" marR="53263">
              <a:lnSpc>
                <a:spcPct val="95825"/>
              </a:lnSpc>
            </a:pP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-4" dirty="0" smtClean="0">
                <a:latin typeface="Times New Roman"/>
                <a:cs typeface="Times New Roman"/>
              </a:rPr>
              <a:t>é</a:t>
            </a:r>
            <a:r>
              <a:rPr sz="2800" spc="4" dirty="0" smtClean="0">
                <a:latin typeface="Times New Roman"/>
                <a:cs typeface="Times New Roman"/>
              </a:rPr>
              <a:t>ri</a:t>
            </a:r>
            <a:r>
              <a:rPr sz="2800" spc="-4" dirty="0" smtClean="0">
                <a:latin typeface="Times New Roman"/>
                <a:cs typeface="Times New Roman"/>
              </a:rPr>
              <a:t>ca</a:t>
            </a:r>
            <a:r>
              <a:rPr sz="2800" spc="4" dirty="0" smtClean="0">
                <a:latin typeface="Times New Roman"/>
                <a:cs typeface="Times New Roman"/>
              </a:rPr>
              <a:t>in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35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(</a:t>
            </a:r>
            <a:r>
              <a:rPr sz="2800" spc="-4" dirty="0" smtClean="0">
                <a:latin typeface="Times New Roman"/>
                <a:cs typeface="Times New Roman"/>
              </a:rPr>
              <a:t>D</a:t>
            </a:r>
            <a:r>
              <a:rPr sz="2800" spc="4" dirty="0" smtClean="0">
                <a:latin typeface="Times New Roman"/>
                <a:cs typeface="Times New Roman"/>
              </a:rPr>
              <a:t>o</a:t>
            </a:r>
            <a:r>
              <a:rPr sz="2800" spc="-4" dirty="0" smtClean="0">
                <a:latin typeface="Times New Roman"/>
                <a:cs typeface="Times New Roman"/>
              </a:rPr>
              <a:t>D</a:t>
            </a:r>
            <a:r>
              <a:rPr sz="2800" spc="0" dirty="0" smtClean="0">
                <a:latin typeface="Times New Roman"/>
                <a:cs typeface="Times New Roman"/>
              </a:rPr>
              <a:t>)</a:t>
            </a:r>
            <a:endParaRPr sz="2800">
              <a:latin typeface="Times New Roman"/>
              <a:cs typeface="Times New Roman"/>
            </a:endParaRPr>
          </a:p>
          <a:p>
            <a:pPr marL="203334" marR="53263">
              <a:lnSpc>
                <a:spcPct val="95825"/>
              </a:lnSpc>
              <a:spcBef>
                <a:spcPts val="704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r>
              <a:rPr sz="2400" spc="520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n</a:t>
            </a:r>
            <a:r>
              <a:rPr sz="2400" spc="4" dirty="0" smtClean="0">
                <a:latin typeface="Times New Roman"/>
                <a:cs typeface="Times New Roman"/>
              </a:rPr>
              <a:t>iti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ent</a:t>
            </a:r>
            <a:r>
              <a:rPr sz="2400" spc="-2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pour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odé</a:t>
            </a:r>
            <a:r>
              <a:rPr sz="2400" spc="4" dirty="0" smtClean="0">
                <a:latin typeface="Times New Roman"/>
                <a:cs typeface="Times New Roman"/>
              </a:rPr>
              <a:t>li</a:t>
            </a:r>
            <a:r>
              <a:rPr sz="2400" spc="0" dirty="0" smtClean="0">
                <a:latin typeface="Times New Roman"/>
                <a:cs typeface="Times New Roman"/>
              </a:rPr>
              <a:t>sa</a:t>
            </a:r>
            <a:r>
              <a:rPr sz="2400" spc="4" dirty="0" smtClean="0">
                <a:latin typeface="Times New Roman"/>
                <a:cs typeface="Times New Roman"/>
              </a:rPr>
              <a:t>ti</a:t>
            </a:r>
            <a:r>
              <a:rPr sz="2400" spc="0" dirty="0" smtClean="0">
                <a:latin typeface="Times New Roman"/>
                <a:cs typeface="Times New Roman"/>
              </a:rPr>
              <a:t>on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395030" y="3308874"/>
            <a:ext cx="1508832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4" dirty="0" smtClean="0">
                <a:latin typeface="Times New Roman"/>
                <a:cs typeface="Times New Roman"/>
              </a:rPr>
              <a:t>l</a:t>
            </a:r>
            <a:r>
              <a:rPr sz="2800" spc="0" dirty="0" smtClean="0">
                <a:latin typeface="Times New Roman"/>
                <a:cs typeface="Times New Roman"/>
              </a:rPr>
              <a:t>a</a:t>
            </a:r>
            <a:r>
              <a:rPr sz="2800" spc="-9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-4" dirty="0" smtClean="0">
                <a:latin typeface="Times New Roman"/>
                <a:cs typeface="Times New Roman"/>
              </a:rPr>
              <a:t>é</a:t>
            </a:r>
            <a:r>
              <a:rPr sz="2800" spc="4" dirty="0" smtClean="0">
                <a:latin typeface="Times New Roman"/>
                <a:cs typeface="Times New Roman"/>
              </a:rPr>
              <a:t>f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ns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32992" y="4664473"/>
            <a:ext cx="6216128" cy="3318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65"/>
              </a:lnSpc>
              <a:spcBef>
                <a:spcPts val="128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r>
              <a:rPr sz="2400" spc="520" dirty="0" smtClean="0">
                <a:latin typeface="Times New Roman"/>
                <a:cs typeface="Times New Roman"/>
              </a:rPr>
              <a:t> </a:t>
            </a:r>
            <a:r>
              <a:rPr sz="2400" spc="-4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u</a:t>
            </a:r>
            <a:r>
              <a:rPr sz="2400" spc="4" dirty="0" smtClean="0">
                <a:latin typeface="Times New Roman"/>
                <a:cs typeface="Times New Roman"/>
              </a:rPr>
              <a:t>j</a:t>
            </a:r>
            <a:r>
              <a:rPr sz="2400" spc="0" dirty="0" smtClean="0">
                <a:latin typeface="Times New Roman"/>
                <a:cs typeface="Times New Roman"/>
              </a:rPr>
              <a:t>ou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d</a:t>
            </a:r>
            <a:r>
              <a:rPr sz="2400" spc="4" dirty="0" smtClean="0">
                <a:latin typeface="Times New Roman"/>
                <a:cs typeface="Times New Roman"/>
              </a:rPr>
              <a:t>’</a:t>
            </a:r>
            <a:r>
              <a:rPr sz="2400" spc="0" dirty="0" smtClean="0">
                <a:latin typeface="Times New Roman"/>
                <a:cs typeface="Times New Roman"/>
              </a:rPr>
              <a:t>hu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: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« 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odé</a:t>
            </a:r>
            <a:r>
              <a:rPr sz="2400" spc="4" dirty="0" smtClean="0">
                <a:latin typeface="Times New Roman"/>
                <a:cs typeface="Times New Roman"/>
              </a:rPr>
              <a:t>li</a:t>
            </a:r>
            <a:r>
              <a:rPr sz="2400" spc="0" dirty="0" smtClean="0">
                <a:latin typeface="Times New Roman"/>
                <a:cs typeface="Times New Roman"/>
              </a:rPr>
              <a:t>sa</a:t>
            </a:r>
            <a:r>
              <a:rPr sz="2400" spc="4" dirty="0" smtClean="0">
                <a:latin typeface="Times New Roman"/>
                <a:cs typeface="Times New Roman"/>
              </a:rPr>
              <a:t>ti</a:t>
            </a:r>
            <a:r>
              <a:rPr sz="2400" spc="0" dirty="0" smtClean="0">
                <a:latin typeface="Times New Roman"/>
                <a:cs typeface="Times New Roman"/>
              </a:rPr>
              <a:t>on</a:t>
            </a:r>
            <a:r>
              <a:rPr sz="2400" spc="-3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» </a:t>
            </a:r>
            <a:r>
              <a:rPr sz="2400" b="1" u="heavy" spc="-4" dirty="0" smtClean="0">
                <a:latin typeface="Times New Roman"/>
                <a:cs typeface="Times New Roman"/>
              </a:rPr>
              <a:t>E</a:t>
            </a:r>
            <a:r>
              <a:rPr sz="2400" b="1" u="heavy" spc="0" dirty="0" smtClean="0">
                <a:latin typeface="Times New Roman"/>
                <a:cs typeface="Times New Roman"/>
              </a:rPr>
              <a:t>T</a:t>
            </a:r>
            <a:r>
              <a:rPr sz="2400" b="1" spc="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« syn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hèse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»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07539" y="5084500"/>
            <a:ext cx="15265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91592" y="5084500"/>
            <a:ext cx="552643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Se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l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n s</a:t>
            </a:r>
            <a:r>
              <a:rPr sz="2000" spc="4" dirty="0" smtClean="0">
                <a:latin typeface="Times New Roman"/>
                <a:cs typeface="Times New Roman"/>
              </a:rPr>
              <a:t>ou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4" dirty="0" smtClean="0">
                <a:latin typeface="Times New Roman"/>
                <a:cs typeface="Times New Roman"/>
              </a:rPr>
              <a:t>-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se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4" dirty="0" smtClean="0">
                <a:latin typeface="Times New Roman"/>
                <a:cs typeface="Times New Roman"/>
              </a:rPr>
              <a:t>b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u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VHD</a:t>
            </a:r>
            <a:r>
              <a:rPr sz="2000" spc="0" dirty="0" smtClean="0">
                <a:latin typeface="Times New Roman"/>
                <a:cs typeface="Times New Roman"/>
              </a:rPr>
              <a:t>L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est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y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4" dirty="0" smtClean="0">
                <a:latin typeface="Times New Roman"/>
                <a:cs typeface="Times New Roman"/>
              </a:rPr>
              <a:t>h</a:t>
            </a:r>
            <a:r>
              <a:rPr sz="2000" spc="0" dirty="0" smtClean="0">
                <a:latin typeface="Times New Roman"/>
                <a:cs typeface="Times New Roman"/>
              </a:rPr>
              <a:t>é</a:t>
            </a:r>
            <a:r>
              <a:rPr sz="2000" spc="-4" dirty="0" smtClean="0">
                <a:latin typeface="Times New Roman"/>
                <a:cs typeface="Times New Roman"/>
              </a:rPr>
              <a:t>ti</a:t>
            </a:r>
            <a:r>
              <a:rPr sz="2000" spc="0" dirty="0" smtClean="0">
                <a:latin typeface="Times New Roman"/>
                <a:cs typeface="Times New Roman"/>
              </a:rPr>
              <a:t>sa</a:t>
            </a:r>
            <a:r>
              <a:rPr sz="2000" spc="4" dirty="0" smtClean="0">
                <a:latin typeface="Times New Roman"/>
                <a:cs typeface="Times New Roman"/>
              </a:rPr>
              <a:t>b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!!</a:t>
            </a:r>
            <a:r>
              <a:rPr sz="2000" spc="0" dirty="0" smtClean="0">
                <a:latin typeface="Times New Roman"/>
                <a:cs typeface="Times New Roman"/>
              </a:rPr>
              <a:t>!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64540" y="5855131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42357" y="5857002"/>
            <a:ext cx="139197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N</a:t>
            </a:r>
            <a:r>
              <a:rPr sz="2800" spc="4" dirty="0" smtClean="0">
                <a:latin typeface="Times New Roman"/>
                <a:cs typeface="Times New Roman"/>
              </a:rPr>
              <a:t>or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0" dirty="0" smtClean="0">
                <a:latin typeface="Times New Roman"/>
                <a:cs typeface="Times New Roman"/>
              </a:rPr>
              <a:t>s</a:t>
            </a:r>
            <a:r>
              <a:rPr sz="2800" spc="-51" dirty="0" smtClean="0">
                <a:latin typeface="Times New Roman"/>
                <a:cs typeface="Times New Roman"/>
              </a:rPr>
              <a:t> </a:t>
            </a:r>
            <a:r>
              <a:rPr sz="2800" spc="0" dirty="0" smtClean="0">
                <a:latin typeface="Times New Roman"/>
                <a:cs typeface="Times New Roman"/>
              </a:rPr>
              <a:t>: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32992" y="6307751"/>
            <a:ext cx="216741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Wingdings"/>
                <a:cs typeface="Wingdings"/>
              </a:rPr>
              <a:t></a:t>
            </a:r>
            <a:endParaRPr sz="1600">
              <a:latin typeface="Wingdings"/>
              <a:cs typeface="Wingding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717093" y="6308819"/>
            <a:ext cx="6613700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VHD</a:t>
            </a:r>
            <a:r>
              <a:rPr sz="1600" spc="-4" dirty="0" smtClean="0">
                <a:latin typeface="Times New Roman"/>
                <a:cs typeface="Times New Roman"/>
              </a:rPr>
              <a:t>L-</a:t>
            </a:r>
            <a:r>
              <a:rPr sz="1600" spc="4" dirty="0" smtClean="0">
                <a:latin typeface="Times New Roman"/>
                <a:cs typeface="Times New Roman"/>
              </a:rPr>
              <a:t>87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6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VHD</a:t>
            </a:r>
            <a:r>
              <a:rPr sz="1600" spc="-4" dirty="0" smtClean="0">
                <a:latin typeface="Times New Roman"/>
                <a:cs typeface="Times New Roman"/>
              </a:rPr>
              <a:t>L-</a:t>
            </a:r>
            <a:r>
              <a:rPr sz="1600" spc="4" dirty="0" smtClean="0">
                <a:latin typeface="Times New Roman"/>
                <a:cs typeface="Times New Roman"/>
              </a:rPr>
              <a:t>93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7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VHDL</a:t>
            </a:r>
            <a:r>
              <a:rPr sz="1600" spc="-49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1076</a:t>
            </a:r>
            <a:r>
              <a:rPr sz="1600" spc="-4" dirty="0" smtClean="0">
                <a:latin typeface="Times New Roman"/>
                <a:cs typeface="Times New Roman"/>
              </a:rPr>
              <a:t>-</a:t>
            </a:r>
            <a:r>
              <a:rPr sz="1600" spc="4" dirty="0" smtClean="0">
                <a:latin typeface="Times New Roman"/>
                <a:cs typeface="Times New Roman"/>
              </a:rPr>
              <a:t>2000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93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VHDL</a:t>
            </a:r>
            <a:r>
              <a:rPr sz="1600" spc="-49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1076</a:t>
            </a:r>
            <a:r>
              <a:rPr sz="1600" spc="-9" dirty="0" smtClean="0">
                <a:latin typeface="Times New Roman"/>
                <a:cs typeface="Times New Roman"/>
              </a:rPr>
              <a:t>-</a:t>
            </a:r>
            <a:r>
              <a:rPr sz="1600" spc="4" dirty="0" smtClean="0">
                <a:latin typeface="Times New Roman"/>
                <a:cs typeface="Times New Roman"/>
              </a:rPr>
              <a:t>2006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93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VHDL</a:t>
            </a:r>
            <a:r>
              <a:rPr sz="1600" spc="-49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1076</a:t>
            </a:r>
            <a:r>
              <a:rPr sz="1600" spc="-9" dirty="0" smtClean="0">
                <a:latin typeface="Times New Roman"/>
                <a:cs typeface="Times New Roman"/>
              </a:rPr>
              <a:t>-</a:t>
            </a:r>
            <a:r>
              <a:rPr sz="1600" spc="4" dirty="0" smtClean="0">
                <a:latin typeface="Times New Roman"/>
                <a:cs typeface="Times New Roman"/>
              </a:rPr>
              <a:t>2008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5" name="ZoneTexte 24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64540" y="1180823"/>
            <a:ext cx="1896566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Ava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a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g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774665" y="1180823"/>
            <a:ext cx="1520379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d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-14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HD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4540" y="19171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42492" y="1918986"/>
            <a:ext cx="4689000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ug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nt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tio</a:t>
            </a:r>
            <a:r>
              <a:rPr sz="2800" spc="0" dirty="0" smtClean="0">
                <a:latin typeface="Times New Roman"/>
                <a:cs typeface="Times New Roman"/>
              </a:rPr>
              <a:t>n</a:t>
            </a:r>
            <a:r>
              <a:rPr sz="2800" spc="-119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36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l</a:t>
            </a:r>
            <a:r>
              <a:rPr sz="2800" spc="0" dirty="0" smtClean="0">
                <a:latin typeface="Times New Roman"/>
                <a:cs typeface="Times New Roman"/>
              </a:rPr>
              <a:t>a</a:t>
            </a:r>
            <a:r>
              <a:rPr sz="2800" spc="-9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produ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tivit</a:t>
            </a:r>
            <a:r>
              <a:rPr sz="2800" spc="0" dirty="0" smtClean="0">
                <a:latin typeface="Times New Roman"/>
                <a:cs typeface="Times New Roman"/>
              </a:rPr>
              <a:t>é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32992" y="2408953"/>
            <a:ext cx="313131" cy="7691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64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17039" y="2410559"/>
            <a:ext cx="3736035" cy="7691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5720">
              <a:lnSpc>
                <a:spcPts val="2550"/>
              </a:lnSpc>
              <a:spcBef>
                <a:spcPts val="127"/>
              </a:spcBef>
            </a:pPr>
            <a:r>
              <a:rPr sz="2400" spc="-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éu</a:t>
            </a:r>
            <a:r>
              <a:rPr sz="2400" spc="4" dirty="0" smtClean="0">
                <a:latin typeface="Times New Roman"/>
                <a:cs typeface="Times New Roman"/>
              </a:rPr>
              <a:t>tili</a:t>
            </a:r>
            <a:r>
              <a:rPr sz="2400" spc="0" dirty="0" smtClean="0">
                <a:latin typeface="Times New Roman"/>
                <a:cs typeface="Times New Roman"/>
              </a:rPr>
              <a:t>s</a:t>
            </a:r>
            <a:r>
              <a:rPr sz="2400" spc="-9" dirty="0" smtClean="0">
                <a:latin typeface="Times New Roman"/>
                <a:cs typeface="Times New Roman"/>
              </a:rPr>
              <a:t>a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-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568"/>
              </a:spcBef>
            </a:pP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ndépendant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echno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og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907539" y="3267892"/>
            <a:ext cx="152654" cy="10114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72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580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91588" y="3267892"/>
            <a:ext cx="6114107" cy="10114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1111">
              <a:lnSpc>
                <a:spcPts val="2145"/>
              </a:lnSpc>
              <a:spcBef>
                <a:spcPts val="107"/>
              </a:spcBef>
            </a:pPr>
            <a:r>
              <a:rPr sz="2000" spc="4" dirty="0" smtClean="0">
                <a:latin typeface="Times New Roman"/>
                <a:cs typeface="Times New Roman"/>
              </a:rPr>
              <a:t>GA</a:t>
            </a:r>
            <a:r>
              <a:rPr sz="2000" spc="0" dirty="0" smtClean="0">
                <a:latin typeface="Times New Roman"/>
                <a:cs typeface="Times New Roman"/>
              </a:rPr>
              <a:t>L,</a:t>
            </a:r>
            <a:r>
              <a:rPr sz="2000" spc="-4" dirty="0" smtClean="0">
                <a:latin typeface="Times New Roman"/>
                <a:cs typeface="Times New Roman"/>
              </a:rPr>
              <a:t> C</a:t>
            </a:r>
            <a:r>
              <a:rPr sz="2000" spc="0" dirty="0" smtClean="0">
                <a:latin typeface="Times New Roman"/>
                <a:cs typeface="Times New Roman"/>
              </a:rPr>
              <a:t>PL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,</a:t>
            </a:r>
            <a:r>
              <a:rPr sz="2000" spc="-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FP</a:t>
            </a:r>
            <a:r>
              <a:rPr sz="2000" spc="4" dirty="0" smtClean="0">
                <a:latin typeface="Times New Roman"/>
                <a:cs typeface="Times New Roman"/>
              </a:rPr>
              <a:t>GA</a:t>
            </a:r>
            <a:r>
              <a:rPr sz="2000" spc="0" dirty="0" smtClean="0">
                <a:latin typeface="Times New Roman"/>
                <a:cs typeface="Times New Roman"/>
              </a:rPr>
              <a:t>,</a:t>
            </a:r>
            <a:r>
              <a:rPr sz="2000" spc="-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c.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18750"/>
              </a:lnSpc>
              <a:spcBef>
                <a:spcPts val="459"/>
              </a:spcBef>
            </a:pPr>
            <a:r>
              <a:rPr sz="2000" spc="4" dirty="0" smtClean="0">
                <a:latin typeface="Times New Roman"/>
                <a:cs typeface="Times New Roman"/>
              </a:rPr>
              <a:t>X</a:t>
            </a:r>
            <a:r>
              <a:rPr sz="2000" spc="-4" dirty="0" smtClean="0">
                <a:latin typeface="Times New Roman"/>
                <a:cs typeface="Times New Roman"/>
              </a:rPr>
              <a:t>ili</a:t>
            </a:r>
            <a:r>
              <a:rPr sz="2000" spc="4" dirty="0" smtClean="0">
                <a:latin typeface="Times New Roman"/>
                <a:cs typeface="Times New Roman"/>
              </a:rPr>
              <a:t>nx</a:t>
            </a:r>
            <a:r>
              <a:rPr sz="2000" spc="0" dirty="0" smtClean="0">
                <a:latin typeface="Times New Roman"/>
                <a:cs typeface="Times New Roman"/>
              </a:rPr>
              <a:t>,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lt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a,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Cy</a:t>
            </a:r>
            <a:r>
              <a:rPr sz="2000" spc="4" dirty="0" smtClean="0">
                <a:latin typeface="Times New Roman"/>
                <a:cs typeface="Times New Roman"/>
              </a:rPr>
              <a:t>pr</a:t>
            </a:r>
            <a:r>
              <a:rPr sz="2000" spc="0" dirty="0" smtClean="0">
                <a:latin typeface="Times New Roman"/>
                <a:cs typeface="Times New Roman"/>
              </a:rPr>
              <a:t>ess,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c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,</a:t>
            </a:r>
            <a:r>
              <a:rPr sz="2000" spc="-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La</a:t>
            </a:r>
            <a:r>
              <a:rPr sz="2000" spc="-4" dirty="0" smtClean="0">
                <a:latin typeface="Times New Roman"/>
                <a:cs typeface="Times New Roman"/>
              </a:rPr>
              <a:t>tti</a:t>
            </a:r>
            <a:r>
              <a:rPr sz="2000" spc="0" dirty="0" smtClean="0">
                <a:latin typeface="Times New Roman"/>
                <a:cs typeface="Times New Roman"/>
              </a:rPr>
              <a:t>ce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Se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c</a:t>
            </a:r>
            <a:r>
              <a:rPr sz="2000" spc="4" dirty="0" smtClean="0">
                <a:latin typeface="Times New Roman"/>
                <a:cs typeface="Times New Roman"/>
              </a:rPr>
              <a:t>ondu</a:t>
            </a:r>
            <a:r>
              <a:rPr sz="2000" spc="0" dirty="0" smtClean="0">
                <a:latin typeface="Times New Roman"/>
                <a:cs typeface="Times New Roman"/>
              </a:rPr>
              <a:t>c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-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,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c. S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n3</a:t>
            </a:r>
            <a:r>
              <a:rPr sz="2000" spc="0" dirty="0" smtClean="0">
                <a:latin typeface="Times New Roman"/>
                <a:cs typeface="Times New Roman"/>
              </a:rPr>
              <a:t>E,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V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x5</a:t>
            </a:r>
            <a:r>
              <a:rPr sz="2000" spc="0" dirty="0" smtClean="0">
                <a:latin typeface="Times New Roman"/>
                <a:cs typeface="Times New Roman"/>
              </a:rPr>
              <a:t>,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K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x7</a:t>
            </a:r>
            <a:r>
              <a:rPr sz="2000" spc="0" dirty="0" smtClean="0">
                <a:latin typeface="Times New Roman"/>
                <a:cs typeface="Times New Roman"/>
              </a:rPr>
              <a:t>,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ti</a:t>
            </a:r>
            <a:r>
              <a:rPr sz="2000" spc="4" dirty="0" smtClean="0">
                <a:latin typeface="Times New Roman"/>
                <a:cs typeface="Times New Roman"/>
              </a:rPr>
              <a:t>xV</a:t>
            </a:r>
            <a:r>
              <a:rPr sz="2000" spc="0" dirty="0" smtClean="0">
                <a:latin typeface="Times New Roman"/>
                <a:cs typeface="Times New Roman"/>
              </a:rPr>
              <a:t>,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Cy</a:t>
            </a:r>
            <a:r>
              <a:rPr sz="2000" spc="0" dirty="0" smtClean="0">
                <a:latin typeface="Times New Roman"/>
                <a:cs typeface="Times New Roman"/>
              </a:rPr>
              <a:t>c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4" dirty="0" smtClean="0">
                <a:latin typeface="Times New Roman"/>
                <a:cs typeface="Times New Roman"/>
              </a:rPr>
              <a:t>on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V</a:t>
            </a:r>
            <a:r>
              <a:rPr sz="2000" spc="0" dirty="0" smtClean="0">
                <a:latin typeface="Times New Roman"/>
                <a:cs typeface="Times New Roman"/>
              </a:rPr>
              <a:t>,</a:t>
            </a:r>
            <a:r>
              <a:rPr sz="2000" spc="-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c.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64540" y="4916326"/>
            <a:ext cx="24129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142357" y="4918197"/>
            <a:ext cx="6955015" cy="162646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9873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Ge</a:t>
            </a:r>
            <a:r>
              <a:rPr sz="2800" spc="4" dirty="0" smtClean="0">
                <a:latin typeface="Times New Roman"/>
                <a:cs typeface="Times New Roman"/>
              </a:rPr>
              <a:t>stio</a:t>
            </a:r>
            <a:r>
              <a:rPr sz="2800" spc="0" dirty="0" smtClean="0">
                <a:latin typeface="Times New Roman"/>
                <a:cs typeface="Times New Roman"/>
              </a:rPr>
              <a:t>n</a:t>
            </a:r>
            <a:r>
              <a:rPr sz="2800" spc="-84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23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l</a:t>
            </a:r>
            <a:r>
              <a:rPr sz="2800" spc="0" dirty="0" smtClean="0">
                <a:latin typeface="Times New Roman"/>
                <a:cs typeface="Times New Roman"/>
              </a:rPr>
              <a:t>a 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o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4" dirty="0" smtClean="0">
                <a:latin typeface="Times New Roman"/>
                <a:cs typeface="Times New Roman"/>
              </a:rPr>
              <a:t>pl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xité</a:t>
            </a:r>
            <a:endParaRPr sz="2800">
              <a:latin typeface="Times New Roman"/>
              <a:cs typeface="Times New Roman"/>
            </a:endParaRPr>
          </a:p>
          <a:p>
            <a:pPr marL="587382" indent="-384047">
              <a:lnSpc>
                <a:spcPct val="100041"/>
              </a:lnSpc>
              <a:spcBef>
                <a:spcPts val="558"/>
              </a:spcBef>
              <a:tabLst>
                <a:tab pos="584200" algn="l"/>
              </a:tabLst>
            </a:pPr>
            <a:r>
              <a:rPr sz="2400" dirty="0" smtClean="0">
                <a:latin typeface="Wingdings"/>
                <a:cs typeface="Wingdings"/>
              </a:rPr>
              <a:t></a:t>
            </a:r>
            <a:r>
              <a:rPr sz="2400" dirty="0" smtClean="0">
                <a:latin typeface="Times New Roman"/>
                <a:cs typeface="Times New Roman"/>
              </a:rPr>
              <a:t>	</a:t>
            </a:r>
            <a:r>
              <a:rPr sz="2400" spc="0" dirty="0" smtClean="0">
                <a:latin typeface="Times New Roman"/>
                <a:cs typeface="Times New Roman"/>
              </a:rPr>
              <a:t>Me</a:t>
            </a:r>
            <a:r>
              <a:rPr sz="2400" spc="4" dirty="0" smtClean="0">
                <a:latin typeface="Times New Roman"/>
                <a:cs typeface="Times New Roman"/>
              </a:rPr>
              <a:t>ill</a:t>
            </a:r>
            <a:r>
              <a:rPr sz="2400" spc="0" dirty="0" smtClean="0">
                <a:latin typeface="Times New Roman"/>
                <a:cs typeface="Times New Roman"/>
              </a:rPr>
              <a:t>eur</a:t>
            </a:r>
            <a:r>
              <a:rPr sz="2400" spc="-4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su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vi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des 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od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-4" dirty="0" smtClean="0">
                <a:latin typeface="Times New Roman"/>
                <a:cs typeface="Times New Roman"/>
              </a:rPr>
              <a:t>f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ca</a:t>
            </a:r>
            <a:r>
              <a:rPr sz="2400" spc="4" dirty="0" smtClean="0">
                <a:latin typeface="Times New Roman"/>
                <a:cs typeface="Times New Roman"/>
              </a:rPr>
              <a:t>ti</a:t>
            </a:r>
            <a:r>
              <a:rPr sz="2400" spc="0" dirty="0" smtClean="0">
                <a:latin typeface="Times New Roman"/>
                <a:cs typeface="Times New Roman"/>
              </a:rPr>
              <a:t>ons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g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âce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aux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ou</a:t>
            </a:r>
            <a:r>
              <a:rPr sz="2400" spc="4" dirty="0" smtClean="0">
                <a:latin typeface="Times New Roman"/>
                <a:cs typeface="Times New Roman"/>
              </a:rPr>
              <a:t>til</a:t>
            </a:r>
            <a:r>
              <a:rPr sz="2400" spc="0" dirty="0" smtClean="0">
                <a:latin typeface="Times New Roman"/>
                <a:cs typeface="Times New Roman"/>
              </a:rPr>
              <a:t>s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 ges</a:t>
            </a:r>
            <a:r>
              <a:rPr sz="2400" spc="4" dirty="0" smtClean="0">
                <a:latin typeface="Times New Roman"/>
                <a:cs typeface="Times New Roman"/>
              </a:rPr>
              <a:t>ti</a:t>
            </a:r>
            <a:r>
              <a:rPr sz="2400" spc="0" dirty="0" smtClean="0">
                <a:latin typeface="Times New Roman"/>
                <a:cs typeface="Times New Roman"/>
              </a:rPr>
              <a:t>on</a:t>
            </a:r>
            <a:r>
              <a:rPr sz="2400" spc="-25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 </a:t>
            </a:r>
            <a:r>
              <a:rPr sz="2400" spc="-4" dirty="0" smtClean="0">
                <a:latin typeface="Times New Roman"/>
                <a:cs typeface="Times New Roman"/>
              </a:rPr>
              <a:t>f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ch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s</a:t>
            </a:r>
            <a:endParaRPr sz="2400">
              <a:latin typeface="Times New Roman"/>
              <a:cs typeface="Times New Roman"/>
            </a:endParaRPr>
          </a:p>
          <a:p>
            <a:pPr marL="203334" marR="39873">
              <a:lnSpc>
                <a:spcPct val="95825"/>
              </a:lnSpc>
              <a:spcBef>
                <a:spcPts val="579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r>
              <a:rPr sz="2400" spc="520" dirty="0" smtClean="0">
                <a:latin typeface="Times New Roman"/>
                <a:cs typeface="Times New Roman"/>
              </a:rPr>
              <a:t> </a:t>
            </a:r>
            <a:r>
              <a:rPr sz="2400" spc="-4" dirty="0" smtClean="0">
                <a:latin typeface="Times New Roman"/>
                <a:cs typeface="Times New Roman"/>
              </a:rPr>
              <a:t>A</a:t>
            </a:r>
            <a:r>
              <a:rPr sz="2400" spc="0" dirty="0" smtClean="0">
                <a:latin typeface="Times New Roman"/>
                <a:cs typeface="Times New Roman"/>
              </a:rPr>
              <a:t>ug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en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4" dirty="0" smtClean="0">
                <a:latin typeface="Times New Roman"/>
                <a:cs typeface="Times New Roman"/>
              </a:rPr>
              <a:t>ti</a:t>
            </a:r>
            <a:r>
              <a:rPr sz="2400" spc="0" dirty="0" smtClean="0">
                <a:latin typeface="Times New Roman"/>
                <a:cs typeface="Times New Roman"/>
              </a:rPr>
              <a:t>on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qua</a:t>
            </a:r>
            <a:r>
              <a:rPr sz="2400" spc="4" dirty="0" smtClean="0">
                <a:latin typeface="Times New Roman"/>
                <a:cs typeface="Times New Roman"/>
              </a:rPr>
              <a:t>lit</a:t>
            </a:r>
            <a:r>
              <a:rPr sz="2400" spc="0" dirty="0" smtClean="0">
                <a:latin typeface="Times New Roman"/>
                <a:cs typeface="Times New Roman"/>
              </a:rPr>
              <a:t>é</a:t>
            </a:r>
            <a:r>
              <a:rPr sz="2400" spc="-3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des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des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gns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fr-CA" sz="2800" dirty="0" smtClean="0"/>
              <a:t>modèle VHDL d’un circuit combinatoire simple</a:t>
            </a:r>
            <a:endParaRPr lang="fr-CA" sz="2800" dirty="0"/>
          </a:p>
        </p:txBody>
      </p:sp>
      <p:sp>
        <p:nvSpPr>
          <p:cNvPr id="7" name="Espace réservé du contenu 6"/>
          <p:cNvSpPr>
            <a:spLocks noGrp="1"/>
          </p:cNvSpPr>
          <p:nvPr>
            <p:ph sz="half" idx="1"/>
          </p:nvPr>
        </p:nvSpPr>
        <p:spPr>
          <a:xfrm>
            <a:off x="381000" y="914400"/>
            <a:ext cx="4038600" cy="4525963"/>
          </a:xfrm>
        </p:spPr>
        <p:txBody>
          <a:bodyPr>
            <a:normAutofit/>
          </a:bodyPr>
          <a:lstStyle/>
          <a:p>
            <a:r>
              <a:rPr lang="fr-CA" sz="1800" dirty="0" smtClean="0"/>
              <a:t>Librairie: définition de types, fonctions, etc.</a:t>
            </a:r>
          </a:p>
          <a:p>
            <a:r>
              <a:rPr lang="fr-CA" sz="1800" dirty="0" smtClean="0"/>
              <a:t>Entité: interface avec le monde extérieur</a:t>
            </a:r>
          </a:p>
          <a:p>
            <a:pPr lvl="1"/>
            <a:r>
              <a:rPr lang="fr-CA" sz="1800" dirty="0" smtClean="0"/>
              <a:t>Définit les ports, leur type et leur direction</a:t>
            </a:r>
          </a:p>
          <a:p>
            <a:r>
              <a:rPr lang="fr-CA" sz="1800" dirty="0" smtClean="0"/>
              <a:t>Architecture: partie déclarative et corps</a:t>
            </a:r>
          </a:p>
          <a:p>
            <a:pPr lvl="1"/>
            <a:r>
              <a:rPr lang="fr-CA" sz="1800" dirty="0" smtClean="0"/>
              <a:t>Définit le comportement du module</a:t>
            </a:r>
          </a:p>
          <a:p>
            <a:r>
              <a:rPr lang="fr-CA" sz="1800" dirty="0" smtClean="0"/>
              <a:t>Principe de la concurrence</a:t>
            </a:r>
          </a:p>
          <a:p>
            <a:pPr lvl="1"/>
            <a:r>
              <a:rPr lang="fr-CA" sz="1800" dirty="0" smtClean="0"/>
              <a:t>L’ordre est sans importance dans le corps de l’architecture.</a:t>
            </a:r>
          </a:p>
          <a:p>
            <a:endParaRPr lang="fr-CA" sz="180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6AE17-047E-41BA-B5C0-1A5C3085BF8A}" type="slidenum">
              <a:rPr lang="fr-CA" smtClean="0"/>
              <a:pPr/>
              <a:t>4</a:t>
            </a:fld>
            <a:endParaRPr lang="fr-CA"/>
          </a:p>
        </p:txBody>
      </p:sp>
      <p:graphicFrame>
        <p:nvGraphicFramePr>
          <p:cNvPr id="5" name="Tableau 4"/>
          <p:cNvGraphicFramePr>
            <a:graphicFrameLocks noGrp="1"/>
          </p:cNvGraphicFramePr>
          <p:nvPr>
            <p:extLst/>
          </p:nvPr>
        </p:nvGraphicFramePr>
        <p:xfrm>
          <a:off x="5314950" y="1341120"/>
          <a:ext cx="3028950" cy="5532120"/>
        </p:xfrm>
        <a:graphic>
          <a:graphicData uri="http://schemas.openxmlformats.org/drawingml/2006/table">
            <a:tbl>
              <a:tblPr/>
              <a:tblGrid>
                <a:gridCol w="3028950"/>
              </a:tblGrid>
              <a:tr h="434340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library IEEE;</a:t>
                      </a: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en-US" sz="1100" dirty="0" smtClean="0">
                          <a:latin typeface="Courier New"/>
                          <a:ea typeface="Times New Roman"/>
                          <a:cs typeface="Times New Roman"/>
                        </a:rPr>
                        <a:t>use</a:t>
                      </a:r>
                      <a:r>
                        <a:rPr lang="en-US" sz="1100" baseline="0" dirty="0" smtClean="0">
                          <a:latin typeface="Courier New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100" dirty="0" smtClean="0">
                          <a:latin typeface="Courier New"/>
                          <a:ea typeface="Times New Roman"/>
                          <a:cs typeface="Times New Roman"/>
                        </a:rPr>
                        <a:t>IEEE.STD_LOGIC_1164.ALL;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entity add3bits </a:t>
                      </a:r>
                      <a:r>
                        <a:rPr lang="en-US" sz="1100" dirty="0" smtClean="0">
                          <a:latin typeface="Courier New"/>
                          <a:ea typeface="Times New Roman"/>
                          <a:cs typeface="Times New Roman"/>
                        </a:rPr>
                        <a:t>is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en-US" sz="1100" dirty="0" smtClean="0">
                          <a:latin typeface="Courier New"/>
                          <a:ea typeface="Times New Roman"/>
                          <a:cs typeface="Times New Roman"/>
                        </a:rPr>
                        <a:t>port </a:t>
                      </a: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(</a:t>
                      </a: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	</a:t>
                      </a:r>
                      <a:r>
                        <a:rPr lang="en-US" sz="1100" dirty="0" err="1">
                          <a:latin typeface="Courier New"/>
                          <a:ea typeface="Times New Roman"/>
                          <a:cs typeface="Times New Roman"/>
                        </a:rPr>
                        <a:t>Cin</a:t>
                      </a: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 : in </a:t>
                      </a:r>
                      <a:r>
                        <a:rPr lang="en-US" sz="1100" dirty="0" err="1">
                          <a:latin typeface="Courier New"/>
                          <a:ea typeface="Times New Roman"/>
                          <a:cs typeface="Times New Roman"/>
                        </a:rPr>
                        <a:t>std_logic</a:t>
                      </a: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;</a:t>
                      </a: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	X : in </a:t>
                      </a:r>
                      <a:r>
                        <a:rPr lang="en-US" sz="1100" dirty="0" err="1">
                          <a:latin typeface="Courier New"/>
                          <a:ea typeface="Times New Roman"/>
                          <a:cs typeface="Times New Roman"/>
                        </a:rPr>
                        <a:t>std_logic</a:t>
                      </a: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;</a:t>
                      </a: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	Y : in </a:t>
                      </a:r>
                      <a:r>
                        <a:rPr lang="en-US" sz="1100" dirty="0" err="1">
                          <a:latin typeface="Courier New"/>
                          <a:ea typeface="Times New Roman"/>
                          <a:cs typeface="Times New Roman"/>
                        </a:rPr>
                        <a:t>std_logic</a:t>
                      </a: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;</a:t>
                      </a: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	</a:t>
                      </a:r>
                      <a:r>
                        <a:rPr lang="en-US" sz="1100" dirty="0" err="1">
                          <a:latin typeface="Courier New"/>
                          <a:ea typeface="Times New Roman"/>
                          <a:cs typeface="Times New Roman"/>
                        </a:rPr>
                        <a:t>Cout</a:t>
                      </a: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 : out </a:t>
                      </a:r>
                      <a:r>
                        <a:rPr lang="en-US" sz="1100" dirty="0" err="1">
                          <a:latin typeface="Courier New"/>
                          <a:ea typeface="Times New Roman"/>
                          <a:cs typeface="Times New Roman"/>
                        </a:rPr>
                        <a:t>std_logic</a:t>
                      </a: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;</a:t>
                      </a: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	S : out </a:t>
                      </a:r>
                      <a:r>
                        <a:rPr lang="en-US" sz="1100" dirty="0" err="1">
                          <a:latin typeface="Courier New"/>
                          <a:ea typeface="Times New Roman"/>
                          <a:cs typeface="Times New Roman"/>
                        </a:rPr>
                        <a:t>std_logic</a:t>
                      </a: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en-US" sz="1100" dirty="0" smtClean="0">
                          <a:latin typeface="Courier New"/>
                          <a:ea typeface="Times New Roman"/>
                          <a:cs typeface="Times New Roman"/>
                        </a:rPr>
                        <a:t>);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end add3bits</a:t>
                      </a:r>
                      <a:r>
                        <a:rPr lang="en-US" sz="1100" dirty="0" smtClean="0">
                          <a:latin typeface="Courier New"/>
                          <a:ea typeface="Times New Roman"/>
                          <a:cs typeface="Times New Roman"/>
                        </a:rPr>
                        <a:t>;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en-US" sz="1100" dirty="0" smtClean="0">
                          <a:latin typeface="Courier New"/>
                          <a:ea typeface="Times New Roman"/>
                          <a:cs typeface="Times New Roman"/>
                        </a:rPr>
                        <a:t>architecture</a:t>
                      </a:r>
                      <a:r>
                        <a:rPr lang="en-US" sz="1100" baseline="0" dirty="0" smtClean="0">
                          <a:latin typeface="Courier New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100" dirty="0" err="1" smtClean="0">
                          <a:latin typeface="Courier New"/>
                          <a:ea typeface="Times New Roman"/>
                          <a:cs typeface="Times New Roman"/>
                        </a:rPr>
                        <a:t>flotDeDonnees</a:t>
                      </a:r>
                      <a:r>
                        <a:rPr lang="en-US" sz="1100" baseline="0" dirty="0" smtClean="0">
                          <a:latin typeface="Courier New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100" dirty="0" smtClean="0">
                          <a:latin typeface="Courier New"/>
                          <a:ea typeface="Times New Roman"/>
                          <a:cs typeface="Times New Roman"/>
                        </a:rPr>
                        <a:t>of add3bits is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fr-CA" sz="1100" dirty="0">
                          <a:latin typeface="Courier New"/>
                          <a:ea typeface="Times New Roman"/>
                          <a:cs typeface="Times New Roman"/>
                        </a:rPr>
                        <a:t>signal T1 : </a:t>
                      </a:r>
                      <a:r>
                        <a:rPr lang="fr-CA" sz="1100" dirty="0" err="1">
                          <a:latin typeface="Courier New"/>
                          <a:ea typeface="Times New Roman"/>
                          <a:cs typeface="Times New Roman"/>
                        </a:rPr>
                        <a:t>std_logic</a:t>
                      </a:r>
                      <a:r>
                        <a:rPr lang="fr-CA" sz="1100" dirty="0">
                          <a:latin typeface="Courier New"/>
                          <a:ea typeface="Times New Roman"/>
                          <a:cs typeface="Times New Roman"/>
                        </a:rPr>
                        <a:t>;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fr-CA" sz="1100" dirty="0">
                          <a:latin typeface="Courier New"/>
                          <a:ea typeface="Times New Roman"/>
                          <a:cs typeface="Times New Roman"/>
                        </a:rPr>
                        <a:t>signal T2 : </a:t>
                      </a:r>
                      <a:r>
                        <a:rPr lang="fr-CA" sz="1100" dirty="0" err="1">
                          <a:latin typeface="Courier New"/>
                          <a:ea typeface="Times New Roman"/>
                          <a:cs typeface="Times New Roman"/>
                        </a:rPr>
                        <a:t>std_logic</a:t>
                      </a:r>
                      <a:r>
                        <a:rPr lang="fr-CA" sz="1100" dirty="0">
                          <a:latin typeface="Courier New"/>
                          <a:ea typeface="Times New Roman"/>
                          <a:cs typeface="Times New Roman"/>
                        </a:rPr>
                        <a:t>;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fr-CA" sz="1100" dirty="0">
                          <a:latin typeface="Courier New"/>
                          <a:ea typeface="Times New Roman"/>
                          <a:cs typeface="Times New Roman"/>
                        </a:rPr>
                        <a:t>signal T3 : </a:t>
                      </a:r>
                      <a:r>
                        <a:rPr lang="fr-CA" sz="1100" dirty="0" err="1">
                          <a:latin typeface="Courier New"/>
                          <a:ea typeface="Times New Roman"/>
                          <a:cs typeface="Times New Roman"/>
                        </a:rPr>
                        <a:t>std_logic</a:t>
                      </a:r>
                      <a:r>
                        <a:rPr lang="fr-CA" sz="1100" dirty="0" smtClean="0">
                          <a:latin typeface="Courier New"/>
                          <a:ea typeface="Times New Roman"/>
                          <a:cs typeface="Times New Roman"/>
                        </a:rPr>
                        <a:t>;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fr-CA" sz="1100" dirty="0" err="1" smtClean="0">
                          <a:latin typeface="Courier New"/>
                          <a:ea typeface="Times New Roman"/>
                          <a:cs typeface="Times New Roman"/>
                        </a:rPr>
                        <a:t>begin</a:t>
                      </a:r>
                      <a:endParaRPr lang="fr-CA" sz="1100" dirty="0" smtClean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fr-CA" sz="1100" dirty="0">
                          <a:latin typeface="Courier New"/>
                          <a:ea typeface="Times New Roman"/>
                          <a:cs typeface="Times New Roman"/>
                        </a:rPr>
                        <a:t>	S &lt;= T1 </a:t>
                      </a:r>
                      <a:r>
                        <a:rPr lang="fr-CA" sz="1100" dirty="0" err="1">
                          <a:latin typeface="Courier New"/>
                          <a:ea typeface="Times New Roman"/>
                          <a:cs typeface="Times New Roman"/>
                        </a:rPr>
                        <a:t>xor</a:t>
                      </a:r>
                      <a:r>
                        <a:rPr lang="fr-CA" sz="1100" dirty="0">
                          <a:latin typeface="Courier New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fr-CA" sz="1100" dirty="0" err="1">
                          <a:latin typeface="Courier New"/>
                          <a:ea typeface="Times New Roman"/>
                          <a:cs typeface="Times New Roman"/>
                        </a:rPr>
                        <a:t>Cin</a:t>
                      </a:r>
                      <a:r>
                        <a:rPr lang="fr-CA" sz="1100" dirty="0">
                          <a:latin typeface="Courier New"/>
                          <a:ea typeface="Times New Roman"/>
                          <a:cs typeface="Times New Roman"/>
                        </a:rPr>
                        <a:t>;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fr-CA" sz="1100" dirty="0">
                          <a:latin typeface="Courier New"/>
                          <a:ea typeface="Times New Roman"/>
                          <a:cs typeface="Times New Roman"/>
                        </a:rPr>
                        <a:t>	Cout &lt;= T3 or T2;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fr-CA" sz="1100" dirty="0">
                          <a:latin typeface="Courier New"/>
                          <a:ea typeface="Times New Roman"/>
                          <a:cs typeface="Times New Roman"/>
                        </a:rPr>
                        <a:t>	T1 &lt;= X </a:t>
                      </a:r>
                      <a:r>
                        <a:rPr lang="fr-CA" sz="1100" dirty="0" err="1">
                          <a:latin typeface="Courier New"/>
                          <a:ea typeface="Times New Roman"/>
                          <a:cs typeface="Times New Roman"/>
                        </a:rPr>
                        <a:t>xor</a:t>
                      </a:r>
                      <a:r>
                        <a:rPr lang="fr-CA" sz="1100" dirty="0">
                          <a:latin typeface="Courier New"/>
                          <a:ea typeface="Times New Roman"/>
                          <a:cs typeface="Times New Roman"/>
                        </a:rPr>
                        <a:t> Y;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fr-CA" sz="1100" dirty="0">
                          <a:latin typeface="Courier New"/>
                          <a:ea typeface="Times New Roman"/>
                          <a:cs typeface="Times New Roman"/>
                        </a:rPr>
                        <a:t>	T2 &lt;= X and Y;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fr-CA" sz="1100" dirty="0">
                          <a:latin typeface="Courier New"/>
                          <a:ea typeface="Times New Roman"/>
                          <a:cs typeface="Times New Roman"/>
                        </a:rPr>
                        <a:t>	</a:t>
                      </a: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T3 &lt;= </a:t>
                      </a:r>
                      <a:r>
                        <a:rPr lang="en-US" sz="1100" dirty="0" err="1">
                          <a:latin typeface="Courier New"/>
                          <a:ea typeface="Times New Roman"/>
                          <a:cs typeface="Times New Roman"/>
                        </a:rPr>
                        <a:t>Cin</a:t>
                      </a: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 and T1</a:t>
                      </a:r>
                      <a:r>
                        <a:rPr lang="en-US" sz="1100" dirty="0" smtClean="0">
                          <a:latin typeface="Courier New"/>
                          <a:ea typeface="Times New Roman"/>
                          <a:cs typeface="Times New Roman"/>
                        </a:rPr>
                        <a:t>;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r>
                        <a:rPr lang="en-US" sz="1100" dirty="0">
                          <a:latin typeface="Courier New"/>
                          <a:ea typeface="Times New Roman"/>
                          <a:cs typeface="Times New Roman"/>
                        </a:rPr>
                        <a:t>end </a:t>
                      </a:r>
                      <a:r>
                        <a:rPr lang="en-US" sz="1100" dirty="0" err="1">
                          <a:latin typeface="Courier New"/>
                          <a:ea typeface="Times New Roman"/>
                          <a:cs typeface="Times New Roman"/>
                        </a:rPr>
                        <a:t>flotDeDonnees</a:t>
                      </a:r>
                      <a:r>
                        <a:rPr lang="en-US" sz="1100" dirty="0" smtClean="0">
                          <a:latin typeface="Courier New"/>
                          <a:ea typeface="Times New Roman"/>
                          <a:cs typeface="Times New Roman"/>
                        </a:rPr>
                        <a:t>;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  <a:tab pos="457200" algn="l"/>
                          <a:tab pos="685800" algn="l"/>
                          <a:tab pos="914400" algn="l"/>
                          <a:tab pos="1143000" algn="l"/>
                        </a:tabLst>
                      </a:pPr>
                      <a:endParaRPr lang="fr-CA" sz="1100" dirty="0">
                        <a:latin typeface="Courier New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1985" name="Object 1"/>
          <p:cNvGraphicFramePr>
            <a:graphicFrameLocks noChangeAspect="1"/>
          </p:cNvGraphicFramePr>
          <p:nvPr>
            <p:extLst/>
          </p:nvPr>
        </p:nvGraphicFramePr>
        <p:xfrm>
          <a:off x="381000" y="4865623"/>
          <a:ext cx="4024787" cy="1992377"/>
        </p:xfrm>
        <a:graphic>
          <a:graphicData uri="http://schemas.openxmlformats.org/presentationml/2006/ole">
            <p:oleObj spid="_x0000_s1026" name="Visio" r:id="rId3" imgW="2854459" imgH="1059775" progId="">
              <p:embed/>
            </p:oleObj>
          </a:graphicData>
        </a:graphic>
      </p:graphicFrame>
      <p:sp>
        <p:nvSpPr>
          <p:cNvPr id="3" name="Parenthèse ouvrante 2"/>
          <p:cNvSpPr/>
          <p:nvPr/>
        </p:nvSpPr>
        <p:spPr>
          <a:xfrm>
            <a:off x="5143500" y="1447800"/>
            <a:ext cx="171450" cy="457200"/>
          </a:xfrm>
          <a:prstGeom prst="leftBracket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Parenthèse ouvrante 7"/>
          <p:cNvSpPr/>
          <p:nvPr/>
        </p:nvSpPr>
        <p:spPr>
          <a:xfrm>
            <a:off x="5143500" y="1981200"/>
            <a:ext cx="171450" cy="1828800"/>
          </a:xfrm>
          <a:prstGeom prst="leftBracket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Parenthèse ouvrante 8"/>
          <p:cNvSpPr/>
          <p:nvPr/>
        </p:nvSpPr>
        <p:spPr>
          <a:xfrm>
            <a:off x="5143500" y="4038600"/>
            <a:ext cx="171450" cy="2514600"/>
          </a:xfrm>
          <a:prstGeom prst="leftBracket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0" name="Connecteur droit avec flèche 9"/>
          <p:cNvCxnSpPr/>
          <p:nvPr/>
        </p:nvCxnSpPr>
        <p:spPr>
          <a:xfrm>
            <a:off x="3581400" y="1143000"/>
            <a:ext cx="1295400" cy="53340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avec flèche 11"/>
          <p:cNvCxnSpPr>
            <a:endCxn id="8" idx="1"/>
          </p:cNvCxnSpPr>
          <p:nvPr/>
        </p:nvCxnSpPr>
        <p:spPr>
          <a:xfrm>
            <a:off x="3810000" y="1752600"/>
            <a:ext cx="1333500" cy="114300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cteur droit avec flèche 13"/>
          <p:cNvCxnSpPr/>
          <p:nvPr/>
        </p:nvCxnSpPr>
        <p:spPr>
          <a:xfrm>
            <a:off x="3886200" y="3124200"/>
            <a:ext cx="1257300" cy="240030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48295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object 112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1452137" y="2734749"/>
            <a:ext cx="1084523" cy="722270"/>
          </a:xfrm>
          <a:custGeom>
            <a:avLst/>
            <a:gdLst/>
            <a:ahLst/>
            <a:cxnLst/>
            <a:rect l="l" t="t" r="r" b="b"/>
            <a:pathLst>
              <a:path w="1084523" h="722270">
                <a:moveTo>
                  <a:pt x="0" y="722270"/>
                </a:moveTo>
                <a:lnTo>
                  <a:pt x="1084523" y="722270"/>
                </a:lnTo>
                <a:lnTo>
                  <a:pt x="1084523" y="0"/>
                </a:lnTo>
                <a:lnTo>
                  <a:pt x="0" y="0"/>
                </a:lnTo>
                <a:lnTo>
                  <a:pt x="0" y="722270"/>
                </a:lnTo>
                <a:close/>
              </a:path>
            </a:pathLst>
          </a:custGeom>
          <a:ln w="321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536651" y="3095890"/>
            <a:ext cx="621392" cy="0"/>
          </a:xfrm>
          <a:custGeom>
            <a:avLst/>
            <a:gdLst/>
            <a:ahLst/>
            <a:cxnLst/>
            <a:rect l="l" t="t" r="r" b="b"/>
            <a:pathLst>
              <a:path w="621392">
                <a:moveTo>
                  <a:pt x="0" y="0"/>
                </a:moveTo>
                <a:lnTo>
                  <a:pt x="621392" y="0"/>
                </a:lnTo>
              </a:path>
            </a:pathLst>
          </a:custGeom>
          <a:ln w="321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3259677" y="2734751"/>
            <a:ext cx="1084523" cy="722270"/>
          </a:xfrm>
          <a:custGeom>
            <a:avLst/>
            <a:gdLst/>
            <a:ahLst/>
            <a:cxnLst/>
            <a:rect l="l" t="t" r="r" b="b"/>
            <a:pathLst>
              <a:path w="1084523" h="722270">
                <a:moveTo>
                  <a:pt x="0" y="722270"/>
                </a:moveTo>
                <a:lnTo>
                  <a:pt x="1084523" y="722270"/>
                </a:lnTo>
                <a:lnTo>
                  <a:pt x="1084523" y="0"/>
                </a:lnTo>
                <a:lnTo>
                  <a:pt x="0" y="0"/>
                </a:lnTo>
                <a:lnTo>
                  <a:pt x="0" y="722270"/>
                </a:lnTo>
                <a:close/>
              </a:path>
            </a:pathLst>
          </a:custGeom>
          <a:ln w="321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3148801" y="3058978"/>
            <a:ext cx="110862" cy="73822"/>
          </a:xfrm>
          <a:custGeom>
            <a:avLst/>
            <a:gdLst/>
            <a:ahLst/>
            <a:cxnLst/>
            <a:rect l="l" t="t" r="r" b="b"/>
            <a:pathLst>
              <a:path w="110862" h="73822">
                <a:moveTo>
                  <a:pt x="0" y="0"/>
                </a:moveTo>
                <a:lnTo>
                  <a:pt x="110862" y="36916"/>
                </a:lnTo>
                <a:lnTo>
                  <a:pt x="0" y="7382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4344191" y="3095892"/>
            <a:ext cx="621392" cy="0"/>
          </a:xfrm>
          <a:custGeom>
            <a:avLst/>
            <a:gdLst/>
            <a:ahLst/>
            <a:cxnLst/>
            <a:rect l="l" t="t" r="r" b="b"/>
            <a:pathLst>
              <a:path w="621392">
                <a:moveTo>
                  <a:pt x="0" y="0"/>
                </a:moveTo>
                <a:lnTo>
                  <a:pt x="621392" y="0"/>
                </a:lnTo>
              </a:path>
            </a:pathLst>
          </a:custGeom>
          <a:ln w="321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5067214" y="2734754"/>
            <a:ext cx="1084523" cy="722270"/>
          </a:xfrm>
          <a:custGeom>
            <a:avLst/>
            <a:gdLst/>
            <a:ahLst/>
            <a:cxnLst/>
            <a:rect l="l" t="t" r="r" b="b"/>
            <a:pathLst>
              <a:path w="1084523" h="722270">
                <a:moveTo>
                  <a:pt x="0" y="722270"/>
                </a:moveTo>
                <a:lnTo>
                  <a:pt x="1084523" y="722270"/>
                </a:lnTo>
                <a:lnTo>
                  <a:pt x="1084523" y="0"/>
                </a:lnTo>
                <a:lnTo>
                  <a:pt x="0" y="0"/>
                </a:lnTo>
                <a:lnTo>
                  <a:pt x="0" y="722270"/>
                </a:lnTo>
                <a:close/>
              </a:path>
            </a:pathLst>
          </a:custGeom>
          <a:ln w="321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4956341" y="3058979"/>
            <a:ext cx="110862" cy="73822"/>
          </a:xfrm>
          <a:custGeom>
            <a:avLst/>
            <a:gdLst/>
            <a:ahLst/>
            <a:cxnLst/>
            <a:rect l="l" t="t" r="r" b="b"/>
            <a:pathLst>
              <a:path w="110862" h="73822">
                <a:moveTo>
                  <a:pt x="0" y="0"/>
                </a:moveTo>
                <a:lnTo>
                  <a:pt x="110862" y="36916"/>
                </a:lnTo>
                <a:lnTo>
                  <a:pt x="0" y="7382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6151731" y="3095893"/>
            <a:ext cx="621392" cy="0"/>
          </a:xfrm>
          <a:custGeom>
            <a:avLst/>
            <a:gdLst/>
            <a:ahLst/>
            <a:cxnLst/>
            <a:rect l="l" t="t" r="r" b="b"/>
            <a:pathLst>
              <a:path w="621392">
                <a:moveTo>
                  <a:pt x="0" y="0"/>
                </a:moveTo>
                <a:lnTo>
                  <a:pt x="621392" y="0"/>
                </a:lnTo>
              </a:path>
            </a:pathLst>
          </a:custGeom>
          <a:ln w="321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6874756" y="2734752"/>
            <a:ext cx="1084523" cy="722270"/>
          </a:xfrm>
          <a:custGeom>
            <a:avLst/>
            <a:gdLst/>
            <a:ahLst/>
            <a:cxnLst/>
            <a:rect l="l" t="t" r="r" b="b"/>
            <a:pathLst>
              <a:path w="1084523" h="722270">
                <a:moveTo>
                  <a:pt x="0" y="722270"/>
                </a:moveTo>
                <a:lnTo>
                  <a:pt x="1084523" y="722270"/>
                </a:lnTo>
                <a:lnTo>
                  <a:pt x="1084523" y="0"/>
                </a:lnTo>
                <a:lnTo>
                  <a:pt x="0" y="0"/>
                </a:lnTo>
                <a:lnTo>
                  <a:pt x="0" y="722270"/>
                </a:lnTo>
                <a:close/>
              </a:path>
            </a:pathLst>
          </a:custGeom>
          <a:ln w="321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6763881" y="3058981"/>
            <a:ext cx="110862" cy="73822"/>
          </a:xfrm>
          <a:custGeom>
            <a:avLst/>
            <a:gdLst/>
            <a:ahLst/>
            <a:cxnLst/>
            <a:rect l="l" t="t" r="r" b="b"/>
            <a:pathLst>
              <a:path w="110862" h="73822">
                <a:moveTo>
                  <a:pt x="0" y="0"/>
                </a:moveTo>
                <a:lnTo>
                  <a:pt x="110862" y="36916"/>
                </a:lnTo>
                <a:lnTo>
                  <a:pt x="0" y="7382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2295653" y="4179297"/>
            <a:ext cx="1084523" cy="722270"/>
          </a:xfrm>
          <a:custGeom>
            <a:avLst/>
            <a:gdLst/>
            <a:ahLst/>
            <a:cxnLst/>
            <a:rect l="l" t="t" r="r" b="b"/>
            <a:pathLst>
              <a:path w="1084523" h="722270">
                <a:moveTo>
                  <a:pt x="0" y="722270"/>
                </a:moveTo>
                <a:lnTo>
                  <a:pt x="1084523" y="722270"/>
                </a:lnTo>
                <a:lnTo>
                  <a:pt x="1084523" y="0"/>
                </a:lnTo>
                <a:lnTo>
                  <a:pt x="0" y="0"/>
                </a:lnTo>
                <a:lnTo>
                  <a:pt x="0" y="722270"/>
                </a:lnTo>
                <a:close/>
              </a:path>
            </a:pathLst>
          </a:custGeom>
          <a:ln w="321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3380169" y="4540436"/>
            <a:ext cx="621392" cy="0"/>
          </a:xfrm>
          <a:custGeom>
            <a:avLst/>
            <a:gdLst/>
            <a:ahLst/>
            <a:cxnLst/>
            <a:rect l="l" t="t" r="r" b="b"/>
            <a:pathLst>
              <a:path w="621392">
                <a:moveTo>
                  <a:pt x="0" y="0"/>
                </a:moveTo>
                <a:lnTo>
                  <a:pt x="621392" y="0"/>
                </a:lnTo>
              </a:path>
            </a:pathLst>
          </a:custGeom>
          <a:ln w="321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4103192" y="4179298"/>
            <a:ext cx="1088169" cy="722270"/>
          </a:xfrm>
          <a:custGeom>
            <a:avLst/>
            <a:gdLst/>
            <a:ahLst/>
            <a:cxnLst/>
            <a:rect l="l" t="t" r="r" b="b"/>
            <a:pathLst>
              <a:path w="1088169" h="722270">
                <a:moveTo>
                  <a:pt x="0" y="722270"/>
                </a:moveTo>
                <a:lnTo>
                  <a:pt x="1088169" y="722270"/>
                </a:lnTo>
                <a:lnTo>
                  <a:pt x="1088169" y="0"/>
                </a:lnTo>
                <a:lnTo>
                  <a:pt x="0" y="0"/>
                </a:lnTo>
                <a:lnTo>
                  <a:pt x="0" y="722270"/>
                </a:lnTo>
                <a:close/>
              </a:path>
            </a:pathLst>
          </a:custGeom>
          <a:ln w="321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3992326" y="4503524"/>
            <a:ext cx="110852" cy="73822"/>
          </a:xfrm>
          <a:custGeom>
            <a:avLst/>
            <a:gdLst/>
            <a:ahLst/>
            <a:cxnLst/>
            <a:rect l="l" t="t" r="r" b="b"/>
            <a:pathLst>
              <a:path w="110852" h="73822">
                <a:moveTo>
                  <a:pt x="0" y="0"/>
                </a:moveTo>
                <a:lnTo>
                  <a:pt x="110852" y="36916"/>
                </a:lnTo>
                <a:lnTo>
                  <a:pt x="0" y="7382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5191353" y="4540437"/>
            <a:ext cx="617746" cy="0"/>
          </a:xfrm>
          <a:custGeom>
            <a:avLst/>
            <a:gdLst/>
            <a:ahLst/>
            <a:cxnLst/>
            <a:rect l="l" t="t" r="r" b="b"/>
            <a:pathLst>
              <a:path w="617746">
                <a:moveTo>
                  <a:pt x="0" y="0"/>
                </a:moveTo>
                <a:lnTo>
                  <a:pt x="617746" y="0"/>
                </a:lnTo>
              </a:path>
            </a:pathLst>
          </a:custGeom>
          <a:ln w="321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5910732" y="4179300"/>
            <a:ext cx="1084523" cy="722270"/>
          </a:xfrm>
          <a:custGeom>
            <a:avLst/>
            <a:gdLst/>
            <a:ahLst/>
            <a:cxnLst/>
            <a:rect l="l" t="t" r="r" b="b"/>
            <a:pathLst>
              <a:path w="1084523" h="722270">
                <a:moveTo>
                  <a:pt x="0" y="722270"/>
                </a:moveTo>
                <a:lnTo>
                  <a:pt x="1084523" y="722270"/>
                </a:lnTo>
                <a:lnTo>
                  <a:pt x="1084523" y="0"/>
                </a:lnTo>
                <a:lnTo>
                  <a:pt x="0" y="0"/>
                </a:lnTo>
                <a:lnTo>
                  <a:pt x="0" y="722270"/>
                </a:lnTo>
                <a:close/>
              </a:path>
            </a:pathLst>
          </a:custGeom>
          <a:ln w="321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5799866" y="4503525"/>
            <a:ext cx="110852" cy="73822"/>
          </a:xfrm>
          <a:custGeom>
            <a:avLst/>
            <a:gdLst/>
            <a:ahLst/>
            <a:cxnLst/>
            <a:rect l="l" t="t" r="r" b="b"/>
            <a:pathLst>
              <a:path w="110852" h="73822">
                <a:moveTo>
                  <a:pt x="0" y="0"/>
                </a:moveTo>
                <a:lnTo>
                  <a:pt x="110852" y="36916"/>
                </a:lnTo>
                <a:lnTo>
                  <a:pt x="0" y="7382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6995249" y="4540439"/>
            <a:ext cx="621392" cy="0"/>
          </a:xfrm>
          <a:custGeom>
            <a:avLst/>
            <a:gdLst/>
            <a:ahLst/>
            <a:cxnLst/>
            <a:rect l="l" t="t" r="r" b="b"/>
            <a:pathLst>
              <a:path w="621392">
                <a:moveTo>
                  <a:pt x="0" y="0"/>
                </a:moveTo>
                <a:lnTo>
                  <a:pt x="621392" y="0"/>
                </a:lnTo>
              </a:path>
            </a:pathLst>
          </a:custGeom>
          <a:ln w="321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7607406" y="4503527"/>
            <a:ext cx="110852" cy="73822"/>
          </a:xfrm>
          <a:custGeom>
            <a:avLst/>
            <a:gdLst/>
            <a:ahLst/>
            <a:cxnLst/>
            <a:rect l="l" t="t" r="r" b="b"/>
            <a:pathLst>
              <a:path w="110852" h="73822">
                <a:moveTo>
                  <a:pt x="0" y="0"/>
                </a:moveTo>
                <a:lnTo>
                  <a:pt x="110852" y="36916"/>
                </a:lnTo>
                <a:lnTo>
                  <a:pt x="0" y="7382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1813635" y="3095899"/>
            <a:ext cx="6507143" cy="1444541"/>
          </a:xfrm>
          <a:custGeom>
            <a:avLst/>
            <a:gdLst/>
            <a:ahLst/>
            <a:cxnLst/>
            <a:rect l="l" t="t" r="r" b="b"/>
            <a:pathLst>
              <a:path w="6507143" h="1444541">
                <a:moveTo>
                  <a:pt x="6145635" y="0"/>
                </a:moveTo>
                <a:lnTo>
                  <a:pt x="6507143" y="0"/>
                </a:lnTo>
                <a:lnTo>
                  <a:pt x="6507143" y="601892"/>
                </a:lnTo>
                <a:lnTo>
                  <a:pt x="0" y="601892"/>
                </a:lnTo>
                <a:lnTo>
                  <a:pt x="0" y="1444541"/>
                </a:lnTo>
                <a:lnTo>
                  <a:pt x="380386" y="1444541"/>
                </a:lnTo>
              </a:path>
            </a:pathLst>
          </a:custGeom>
          <a:ln w="321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2184786" y="4503528"/>
            <a:ext cx="110852" cy="73822"/>
          </a:xfrm>
          <a:custGeom>
            <a:avLst/>
            <a:gdLst/>
            <a:ahLst/>
            <a:cxnLst/>
            <a:rect l="l" t="t" r="r" b="b"/>
            <a:pathLst>
              <a:path w="110852" h="73822">
                <a:moveTo>
                  <a:pt x="0" y="0"/>
                </a:moveTo>
                <a:lnTo>
                  <a:pt x="110852" y="36916"/>
                </a:lnTo>
                <a:lnTo>
                  <a:pt x="0" y="7382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970116" y="3095901"/>
            <a:ext cx="380386" cy="0"/>
          </a:xfrm>
          <a:custGeom>
            <a:avLst/>
            <a:gdLst/>
            <a:ahLst/>
            <a:cxnLst/>
            <a:rect l="l" t="t" r="r" b="b"/>
            <a:pathLst>
              <a:path w="380386">
                <a:moveTo>
                  <a:pt x="0" y="0"/>
                </a:moveTo>
                <a:lnTo>
                  <a:pt x="380386" y="0"/>
                </a:lnTo>
              </a:path>
            </a:pathLst>
          </a:custGeom>
          <a:ln w="321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1341261" y="3058989"/>
            <a:ext cx="110862" cy="73822"/>
          </a:xfrm>
          <a:custGeom>
            <a:avLst/>
            <a:gdLst/>
            <a:ahLst/>
            <a:cxnLst/>
            <a:rect l="l" t="t" r="r" b="b"/>
            <a:pathLst>
              <a:path w="110862" h="73822">
                <a:moveTo>
                  <a:pt x="0" y="0"/>
                </a:moveTo>
                <a:lnTo>
                  <a:pt x="110862" y="36916"/>
                </a:lnTo>
                <a:lnTo>
                  <a:pt x="0" y="7382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1211121" y="2494010"/>
            <a:ext cx="3494577" cy="601892"/>
          </a:xfrm>
          <a:custGeom>
            <a:avLst/>
            <a:gdLst/>
            <a:ahLst/>
            <a:cxnLst/>
            <a:rect l="l" t="t" r="r" b="b"/>
            <a:pathLst>
              <a:path w="3494577" h="601892">
                <a:moveTo>
                  <a:pt x="3494577" y="601892"/>
                </a:moveTo>
                <a:lnTo>
                  <a:pt x="3494577" y="0"/>
                </a:lnTo>
                <a:lnTo>
                  <a:pt x="0" y="0"/>
                </a:lnTo>
                <a:lnTo>
                  <a:pt x="0" y="500373"/>
                </a:lnTo>
              </a:path>
            </a:pathLst>
          </a:custGeom>
          <a:ln w="321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1174163" y="2985156"/>
            <a:ext cx="73908" cy="110748"/>
          </a:xfrm>
          <a:custGeom>
            <a:avLst/>
            <a:gdLst/>
            <a:ahLst/>
            <a:cxnLst/>
            <a:rect l="l" t="t" r="r" b="b"/>
            <a:pathLst>
              <a:path w="73908" h="110748">
                <a:moveTo>
                  <a:pt x="0" y="0"/>
                </a:moveTo>
                <a:lnTo>
                  <a:pt x="73908" y="0"/>
                </a:lnTo>
                <a:lnTo>
                  <a:pt x="36954" y="110748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2898159" y="2614390"/>
            <a:ext cx="3615079" cy="481513"/>
          </a:xfrm>
          <a:custGeom>
            <a:avLst/>
            <a:gdLst/>
            <a:ahLst/>
            <a:cxnLst/>
            <a:rect l="l" t="t" r="r" b="b"/>
            <a:pathLst>
              <a:path w="3615079" h="481513">
                <a:moveTo>
                  <a:pt x="3615079" y="481513"/>
                </a:moveTo>
                <a:lnTo>
                  <a:pt x="3615079" y="0"/>
                </a:lnTo>
                <a:lnTo>
                  <a:pt x="0" y="0"/>
                </a:lnTo>
                <a:lnTo>
                  <a:pt x="0" y="379994"/>
                </a:lnTo>
              </a:path>
            </a:pathLst>
          </a:custGeom>
          <a:ln w="321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2861204" y="2985158"/>
            <a:ext cx="73908" cy="110748"/>
          </a:xfrm>
          <a:custGeom>
            <a:avLst/>
            <a:gdLst/>
            <a:ahLst/>
            <a:cxnLst/>
            <a:rect l="l" t="t" r="r" b="b"/>
            <a:pathLst>
              <a:path w="73908" h="110748">
                <a:moveTo>
                  <a:pt x="0" y="0"/>
                </a:moveTo>
                <a:lnTo>
                  <a:pt x="73908" y="0"/>
                </a:lnTo>
                <a:lnTo>
                  <a:pt x="36954" y="110748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6614863" y="2614392"/>
            <a:ext cx="1585413" cy="481513"/>
          </a:xfrm>
          <a:custGeom>
            <a:avLst/>
            <a:gdLst/>
            <a:ahLst/>
            <a:cxnLst/>
            <a:rect l="l" t="t" r="r" b="b"/>
            <a:pathLst>
              <a:path w="1585413" h="481513">
                <a:moveTo>
                  <a:pt x="1585413" y="481513"/>
                </a:moveTo>
                <a:lnTo>
                  <a:pt x="1585413" y="0"/>
                </a:lnTo>
                <a:lnTo>
                  <a:pt x="0" y="0"/>
                </a:lnTo>
              </a:path>
            </a:pathLst>
          </a:custGeom>
          <a:ln w="321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6513239" y="2577475"/>
            <a:ext cx="110862" cy="73832"/>
          </a:xfrm>
          <a:custGeom>
            <a:avLst/>
            <a:gdLst/>
            <a:ahLst/>
            <a:cxnLst/>
            <a:rect l="l" t="t" r="r" b="b"/>
            <a:pathLst>
              <a:path w="110862" h="73832">
                <a:moveTo>
                  <a:pt x="0" y="36916"/>
                </a:moveTo>
                <a:lnTo>
                  <a:pt x="110862" y="0"/>
                </a:lnTo>
                <a:lnTo>
                  <a:pt x="110862" y="73832"/>
                </a:lnTo>
                <a:lnTo>
                  <a:pt x="0" y="369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5654486" y="3938556"/>
            <a:ext cx="1702270" cy="601892"/>
          </a:xfrm>
          <a:custGeom>
            <a:avLst/>
            <a:gdLst/>
            <a:ahLst/>
            <a:cxnLst/>
            <a:rect l="l" t="t" r="r" b="b"/>
            <a:pathLst>
              <a:path w="1702270" h="601892">
                <a:moveTo>
                  <a:pt x="1702270" y="601892"/>
                </a:moveTo>
                <a:lnTo>
                  <a:pt x="1702270" y="0"/>
                </a:lnTo>
                <a:lnTo>
                  <a:pt x="0" y="0"/>
                </a:lnTo>
              </a:path>
            </a:pathLst>
          </a:custGeom>
          <a:ln w="321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5552857" y="3901642"/>
            <a:ext cx="110862" cy="73832"/>
          </a:xfrm>
          <a:custGeom>
            <a:avLst/>
            <a:gdLst/>
            <a:ahLst/>
            <a:cxnLst/>
            <a:rect l="l" t="t" r="r" b="b"/>
            <a:pathLst>
              <a:path w="110862" h="73832">
                <a:moveTo>
                  <a:pt x="0" y="36916"/>
                </a:moveTo>
                <a:lnTo>
                  <a:pt x="110862" y="0"/>
                </a:lnTo>
                <a:lnTo>
                  <a:pt x="110862" y="73832"/>
                </a:lnTo>
                <a:lnTo>
                  <a:pt x="0" y="369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2777654" y="3197428"/>
            <a:ext cx="2775206" cy="1343021"/>
          </a:xfrm>
          <a:custGeom>
            <a:avLst/>
            <a:gdLst/>
            <a:ahLst/>
            <a:cxnLst/>
            <a:rect l="l" t="t" r="r" b="b"/>
            <a:pathLst>
              <a:path w="2775206" h="1343021">
                <a:moveTo>
                  <a:pt x="2775206" y="1343021"/>
                </a:moveTo>
                <a:lnTo>
                  <a:pt x="2775206" y="741129"/>
                </a:lnTo>
                <a:lnTo>
                  <a:pt x="0" y="741129"/>
                </a:lnTo>
                <a:lnTo>
                  <a:pt x="0" y="0"/>
                </a:lnTo>
              </a:path>
            </a:pathLst>
          </a:custGeom>
          <a:ln w="321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2740704" y="3095917"/>
            <a:ext cx="73908" cy="110738"/>
          </a:xfrm>
          <a:custGeom>
            <a:avLst/>
            <a:gdLst/>
            <a:ahLst/>
            <a:cxnLst/>
            <a:rect l="l" t="t" r="r" b="b"/>
            <a:pathLst>
              <a:path w="73908" h="110738">
                <a:moveTo>
                  <a:pt x="0" y="110738"/>
                </a:moveTo>
                <a:lnTo>
                  <a:pt x="36954" y="0"/>
                </a:lnTo>
                <a:lnTo>
                  <a:pt x="73908" y="110738"/>
                </a:lnTo>
                <a:lnTo>
                  <a:pt x="0" y="11073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1271373" y="3197429"/>
            <a:ext cx="1506283" cy="741129"/>
          </a:xfrm>
          <a:custGeom>
            <a:avLst/>
            <a:gdLst/>
            <a:ahLst/>
            <a:cxnLst/>
            <a:rect l="l" t="t" r="r" b="b"/>
            <a:pathLst>
              <a:path w="1506283" h="741129">
                <a:moveTo>
                  <a:pt x="1506283" y="741129"/>
                </a:moveTo>
                <a:lnTo>
                  <a:pt x="0" y="741129"/>
                </a:lnTo>
                <a:lnTo>
                  <a:pt x="0" y="0"/>
                </a:lnTo>
              </a:path>
            </a:pathLst>
          </a:custGeom>
          <a:ln w="3210">
            <a:solidFill>
              <a:srgbClr val="000000"/>
            </a:solidFill>
            <a:prstDash val="dash"/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1234418" y="3095919"/>
            <a:ext cx="73908" cy="110738"/>
          </a:xfrm>
          <a:custGeom>
            <a:avLst/>
            <a:gdLst/>
            <a:ahLst/>
            <a:cxnLst/>
            <a:rect l="l" t="t" r="r" b="b"/>
            <a:pathLst>
              <a:path w="73908" h="110738">
                <a:moveTo>
                  <a:pt x="0" y="110738"/>
                </a:moveTo>
                <a:lnTo>
                  <a:pt x="36954" y="0"/>
                </a:lnTo>
                <a:lnTo>
                  <a:pt x="73908" y="110738"/>
                </a:lnTo>
                <a:lnTo>
                  <a:pt x="0" y="11073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2054640" y="4540453"/>
            <a:ext cx="5181614" cy="601892"/>
          </a:xfrm>
          <a:custGeom>
            <a:avLst/>
            <a:gdLst/>
            <a:ahLst/>
            <a:cxnLst/>
            <a:rect l="l" t="t" r="r" b="b"/>
            <a:pathLst>
              <a:path w="5181614" h="601892">
                <a:moveTo>
                  <a:pt x="5181614" y="0"/>
                </a:moveTo>
                <a:lnTo>
                  <a:pt x="5181614" y="601892"/>
                </a:lnTo>
                <a:lnTo>
                  <a:pt x="0" y="601892"/>
                </a:lnTo>
                <a:lnTo>
                  <a:pt x="0" y="101519"/>
                </a:lnTo>
              </a:path>
            </a:pathLst>
          </a:custGeom>
          <a:ln w="321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2017688" y="4540462"/>
            <a:ext cx="73908" cy="110738"/>
          </a:xfrm>
          <a:custGeom>
            <a:avLst/>
            <a:gdLst/>
            <a:ahLst/>
            <a:cxnLst/>
            <a:rect l="l" t="t" r="r" b="b"/>
            <a:pathLst>
              <a:path w="73908" h="110738">
                <a:moveTo>
                  <a:pt x="0" y="110738"/>
                </a:moveTo>
                <a:lnTo>
                  <a:pt x="36954" y="0"/>
                </a:lnTo>
                <a:lnTo>
                  <a:pt x="73908" y="110738"/>
                </a:lnTo>
                <a:lnTo>
                  <a:pt x="0" y="11073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3741677" y="4641974"/>
            <a:ext cx="0" cy="500373"/>
          </a:xfrm>
          <a:custGeom>
            <a:avLst/>
            <a:gdLst/>
            <a:ahLst/>
            <a:cxnLst/>
            <a:rect l="l" t="t" r="r" b="b"/>
            <a:pathLst>
              <a:path h="500373">
                <a:moveTo>
                  <a:pt x="0" y="500373"/>
                </a:moveTo>
                <a:lnTo>
                  <a:pt x="0" y="0"/>
                </a:lnTo>
              </a:path>
            </a:pathLst>
          </a:custGeom>
          <a:ln w="321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3704719" y="4540463"/>
            <a:ext cx="73908" cy="110738"/>
          </a:xfrm>
          <a:custGeom>
            <a:avLst/>
            <a:gdLst/>
            <a:ahLst/>
            <a:cxnLst/>
            <a:rect l="l" t="t" r="r" b="b"/>
            <a:pathLst>
              <a:path w="73908" h="110738">
                <a:moveTo>
                  <a:pt x="0" y="110738"/>
                </a:moveTo>
                <a:lnTo>
                  <a:pt x="36954" y="0"/>
                </a:lnTo>
                <a:lnTo>
                  <a:pt x="73908" y="110738"/>
                </a:lnTo>
                <a:lnTo>
                  <a:pt x="0" y="11073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6705600" y="4648196"/>
            <a:ext cx="457200" cy="457199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282562" y="174637"/>
                </a:moveTo>
                <a:lnTo>
                  <a:pt x="228600" y="0"/>
                </a:lnTo>
                <a:lnTo>
                  <a:pt x="174637" y="174637"/>
                </a:lnTo>
                <a:lnTo>
                  <a:pt x="0" y="174637"/>
                </a:lnTo>
                <a:lnTo>
                  <a:pt x="141287" y="282562"/>
                </a:lnTo>
                <a:lnTo>
                  <a:pt x="87312" y="457200"/>
                </a:lnTo>
                <a:lnTo>
                  <a:pt x="228600" y="349275"/>
                </a:lnTo>
                <a:lnTo>
                  <a:pt x="369887" y="457200"/>
                </a:lnTo>
                <a:lnTo>
                  <a:pt x="315912" y="282562"/>
                </a:lnTo>
                <a:lnTo>
                  <a:pt x="457200" y="174637"/>
                </a:lnTo>
                <a:lnTo>
                  <a:pt x="282562" y="174637"/>
                </a:lnTo>
                <a:close/>
              </a:path>
            </a:pathLst>
          </a:custGeom>
          <a:solidFill>
            <a:srgbClr val="FEFE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6705600" y="4648196"/>
            <a:ext cx="457200" cy="457199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0" y="174637"/>
                </a:moveTo>
                <a:lnTo>
                  <a:pt x="174637" y="174637"/>
                </a:lnTo>
                <a:lnTo>
                  <a:pt x="228600" y="0"/>
                </a:lnTo>
                <a:lnTo>
                  <a:pt x="282562" y="174637"/>
                </a:lnTo>
                <a:lnTo>
                  <a:pt x="457200" y="174637"/>
                </a:lnTo>
                <a:lnTo>
                  <a:pt x="315912" y="282562"/>
                </a:lnTo>
                <a:lnTo>
                  <a:pt x="369887" y="457200"/>
                </a:lnTo>
                <a:lnTo>
                  <a:pt x="228600" y="349275"/>
                </a:lnTo>
                <a:lnTo>
                  <a:pt x="87312" y="457200"/>
                </a:lnTo>
                <a:lnTo>
                  <a:pt x="141287" y="282562"/>
                </a:lnTo>
                <a:lnTo>
                  <a:pt x="0" y="174637"/>
                </a:lnTo>
                <a:close/>
              </a:path>
            </a:pathLst>
          </a:custGeom>
          <a:ln w="2540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7696200" y="3200396"/>
            <a:ext cx="457200" cy="457199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282562" y="174637"/>
                </a:moveTo>
                <a:lnTo>
                  <a:pt x="228600" y="0"/>
                </a:lnTo>
                <a:lnTo>
                  <a:pt x="174637" y="174637"/>
                </a:lnTo>
                <a:lnTo>
                  <a:pt x="0" y="174637"/>
                </a:lnTo>
                <a:lnTo>
                  <a:pt x="141287" y="282562"/>
                </a:lnTo>
                <a:lnTo>
                  <a:pt x="87312" y="457199"/>
                </a:lnTo>
                <a:lnTo>
                  <a:pt x="228600" y="349275"/>
                </a:lnTo>
                <a:lnTo>
                  <a:pt x="369887" y="457199"/>
                </a:lnTo>
                <a:lnTo>
                  <a:pt x="315912" y="282562"/>
                </a:lnTo>
                <a:lnTo>
                  <a:pt x="457200" y="174637"/>
                </a:lnTo>
                <a:lnTo>
                  <a:pt x="282562" y="174637"/>
                </a:lnTo>
                <a:close/>
              </a:path>
            </a:pathLst>
          </a:custGeom>
          <a:solidFill>
            <a:srgbClr val="FEFE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7696200" y="3200396"/>
            <a:ext cx="457200" cy="457199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0" y="174637"/>
                </a:moveTo>
                <a:lnTo>
                  <a:pt x="174637" y="174637"/>
                </a:lnTo>
                <a:lnTo>
                  <a:pt x="228600" y="0"/>
                </a:lnTo>
                <a:lnTo>
                  <a:pt x="282562" y="174637"/>
                </a:lnTo>
                <a:lnTo>
                  <a:pt x="457200" y="174637"/>
                </a:lnTo>
                <a:lnTo>
                  <a:pt x="315912" y="282562"/>
                </a:lnTo>
                <a:lnTo>
                  <a:pt x="369887" y="457199"/>
                </a:lnTo>
                <a:lnTo>
                  <a:pt x="228600" y="349275"/>
                </a:lnTo>
                <a:lnTo>
                  <a:pt x="87312" y="457199"/>
                </a:lnTo>
                <a:lnTo>
                  <a:pt x="141287" y="282562"/>
                </a:lnTo>
                <a:lnTo>
                  <a:pt x="0" y="174637"/>
                </a:lnTo>
                <a:close/>
              </a:path>
            </a:pathLst>
          </a:custGeom>
          <a:ln w="2540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2209800" y="3200396"/>
            <a:ext cx="457200" cy="457199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282562" y="174637"/>
                </a:moveTo>
                <a:lnTo>
                  <a:pt x="228600" y="0"/>
                </a:lnTo>
                <a:lnTo>
                  <a:pt x="174637" y="174637"/>
                </a:lnTo>
                <a:lnTo>
                  <a:pt x="0" y="174637"/>
                </a:lnTo>
                <a:lnTo>
                  <a:pt x="141287" y="282562"/>
                </a:lnTo>
                <a:lnTo>
                  <a:pt x="87312" y="457199"/>
                </a:lnTo>
                <a:lnTo>
                  <a:pt x="228600" y="349275"/>
                </a:lnTo>
                <a:lnTo>
                  <a:pt x="369887" y="457199"/>
                </a:lnTo>
                <a:lnTo>
                  <a:pt x="315912" y="282562"/>
                </a:lnTo>
                <a:lnTo>
                  <a:pt x="457200" y="174637"/>
                </a:lnTo>
                <a:lnTo>
                  <a:pt x="282562" y="174637"/>
                </a:lnTo>
                <a:close/>
              </a:path>
            </a:pathLst>
          </a:custGeom>
          <a:solidFill>
            <a:srgbClr val="FEFE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2209800" y="3200396"/>
            <a:ext cx="457200" cy="457199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0" y="174637"/>
                </a:moveTo>
                <a:lnTo>
                  <a:pt x="174637" y="174637"/>
                </a:lnTo>
                <a:lnTo>
                  <a:pt x="228600" y="0"/>
                </a:lnTo>
                <a:lnTo>
                  <a:pt x="282562" y="174637"/>
                </a:lnTo>
                <a:lnTo>
                  <a:pt x="457200" y="174637"/>
                </a:lnTo>
                <a:lnTo>
                  <a:pt x="315912" y="282562"/>
                </a:lnTo>
                <a:lnTo>
                  <a:pt x="369887" y="457199"/>
                </a:lnTo>
                <a:lnTo>
                  <a:pt x="228600" y="349275"/>
                </a:lnTo>
                <a:lnTo>
                  <a:pt x="87312" y="457199"/>
                </a:lnTo>
                <a:lnTo>
                  <a:pt x="141287" y="282562"/>
                </a:lnTo>
                <a:lnTo>
                  <a:pt x="0" y="174637"/>
                </a:lnTo>
                <a:close/>
              </a:path>
            </a:pathLst>
          </a:custGeom>
          <a:ln w="2540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 txBox="1"/>
          <p:nvPr/>
        </p:nvSpPr>
        <p:spPr>
          <a:xfrm>
            <a:off x="764540" y="1156439"/>
            <a:ext cx="788189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F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ot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1564683" y="1156439"/>
            <a:ext cx="492652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d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2072301" y="1156439"/>
            <a:ext cx="1196074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d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gn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4366848" y="4543029"/>
            <a:ext cx="584994" cy="1859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85"/>
              </a:lnSpc>
              <a:spcBef>
                <a:spcPts val="69"/>
              </a:spcBef>
            </a:pPr>
            <a:r>
              <a:rPr sz="1250" spc="0" dirty="0" smtClean="0">
                <a:latin typeface="Times New Roman"/>
                <a:cs typeface="Times New Roman"/>
              </a:rPr>
              <a:t>Routage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2295653" y="4179297"/>
            <a:ext cx="1084523" cy="7222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6" name="object 56"/>
          <p:cNvSpPr txBox="1"/>
          <p:nvPr/>
        </p:nvSpPr>
        <p:spPr>
          <a:xfrm>
            <a:off x="3380177" y="4179297"/>
            <a:ext cx="621384" cy="3611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5" name="object 55"/>
          <p:cNvSpPr txBox="1"/>
          <p:nvPr/>
        </p:nvSpPr>
        <p:spPr>
          <a:xfrm>
            <a:off x="3380177" y="4540436"/>
            <a:ext cx="621384" cy="3611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4" name="object 54"/>
          <p:cNvSpPr txBox="1"/>
          <p:nvPr/>
        </p:nvSpPr>
        <p:spPr>
          <a:xfrm>
            <a:off x="2054640" y="3938556"/>
            <a:ext cx="3599846" cy="70341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3" name="object 53"/>
          <p:cNvSpPr txBox="1"/>
          <p:nvPr/>
        </p:nvSpPr>
        <p:spPr>
          <a:xfrm>
            <a:off x="5654486" y="3938556"/>
            <a:ext cx="1702270" cy="2407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2" name="object 52"/>
          <p:cNvSpPr txBox="1"/>
          <p:nvPr/>
        </p:nvSpPr>
        <p:spPr>
          <a:xfrm>
            <a:off x="7356757" y="3938556"/>
            <a:ext cx="259884" cy="60188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1" name="object 51"/>
          <p:cNvSpPr txBox="1"/>
          <p:nvPr/>
        </p:nvSpPr>
        <p:spPr>
          <a:xfrm>
            <a:off x="5654486" y="4179300"/>
            <a:ext cx="256245" cy="7222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0" name="object 50"/>
          <p:cNvSpPr txBox="1"/>
          <p:nvPr/>
        </p:nvSpPr>
        <p:spPr>
          <a:xfrm>
            <a:off x="5910732" y="4179300"/>
            <a:ext cx="1084523" cy="7222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9" name="object 49"/>
          <p:cNvSpPr txBox="1"/>
          <p:nvPr/>
        </p:nvSpPr>
        <p:spPr>
          <a:xfrm>
            <a:off x="6995256" y="4179300"/>
            <a:ext cx="361501" cy="36113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8" name="object 48"/>
          <p:cNvSpPr txBox="1"/>
          <p:nvPr/>
        </p:nvSpPr>
        <p:spPr>
          <a:xfrm>
            <a:off x="6995256" y="4540439"/>
            <a:ext cx="240998" cy="3611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7" name="object 47"/>
          <p:cNvSpPr txBox="1"/>
          <p:nvPr/>
        </p:nvSpPr>
        <p:spPr>
          <a:xfrm>
            <a:off x="7236255" y="4540439"/>
            <a:ext cx="380386" cy="6019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6" name="object 46"/>
          <p:cNvSpPr txBox="1"/>
          <p:nvPr/>
        </p:nvSpPr>
        <p:spPr>
          <a:xfrm>
            <a:off x="2054640" y="4641974"/>
            <a:ext cx="1687037" cy="5003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5" name="object 45"/>
          <p:cNvSpPr txBox="1"/>
          <p:nvPr/>
        </p:nvSpPr>
        <p:spPr>
          <a:xfrm>
            <a:off x="3741677" y="4641974"/>
            <a:ext cx="1912809" cy="5003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4" name="object 44"/>
          <p:cNvSpPr txBox="1"/>
          <p:nvPr/>
        </p:nvSpPr>
        <p:spPr>
          <a:xfrm>
            <a:off x="5654486" y="4901571"/>
            <a:ext cx="1581768" cy="24077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3" name="object 43"/>
          <p:cNvSpPr txBox="1"/>
          <p:nvPr/>
        </p:nvSpPr>
        <p:spPr>
          <a:xfrm>
            <a:off x="1452137" y="2734749"/>
            <a:ext cx="1084523" cy="7222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2" name="object 42"/>
          <p:cNvSpPr txBox="1"/>
          <p:nvPr/>
        </p:nvSpPr>
        <p:spPr>
          <a:xfrm>
            <a:off x="2536661" y="2734749"/>
            <a:ext cx="621382" cy="3611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1" name="object 41"/>
          <p:cNvSpPr txBox="1"/>
          <p:nvPr/>
        </p:nvSpPr>
        <p:spPr>
          <a:xfrm>
            <a:off x="2536661" y="3095890"/>
            <a:ext cx="621382" cy="36112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0" name="object 40"/>
          <p:cNvSpPr txBox="1"/>
          <p:nvPr/>
        </p:nvSpPr>
        <p:spPr>
          <a:xfrm>
            <a:off x="1271373" y="2614392"/>
            <a:ext cx="5343489" cy="58303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9" name="object 39"/>
          <p:cNvSpPr txBox="1"/>
          <p:nvPr/>
        </p:nvSpPr>
        <p:spPr>
          <a:xfrm>
            <a:off x="6614863" y="2614392"/>
            <a:ext cx="1585413" cy="1203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7"/>
              </a:spcBef>
            </a:pPr>
            <a:endParaRPr sz="900"/>
          </a:p>
        </p:txBody>
      </p:sp>
      <p:sp>
        <p:nvSpPr>
          <p:cNvPr id="38" name="object 38"/>
          <p:cNvSpPr txBox="1"/>
          <p:nvPr/>
        </p:nvSpPr>
        <p:spPr>
          <a:xfrm>
            <a:off x="8200276" y="2614392"/>
            <a:ext cx="120502" cy="4815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7" name="object 37"/>
          <p:cNvSpPr txBox="1"/>
          <p:nvPr/>
        </p:nvSpPr>
        <p:spPr>
          <a:xfrm>
            <a:off x="6614863" y="2734752"/>
            <a:ext cx="259893" cy="7222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6" name="object 36"/>
          <p:cNvSpPr txBox="1"/>
          <p:nvPr/>
        </p:nvSpPr>
        <p:spPr>
          <a:xfrm>
            <a:off x="6874756" y="2734752"/>
            <a:ext cx="1084523" cy="7222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00"/>
              </a:lnSpc>
              <a:spcBef>
                <a:spcPts val="39"/>
              </a:spcBef>
            </a:pPr>
            <a:endParaRPr sz="500"/>
          </a:p>
          <a:p>
            <a:pPr marL="104719" marR="104558" indent="-144" algn="ctr">
              <a:lnSpc>
                <a:spcPts val="1437"/>
              </a:lnSpc>
            </a:pPr>
            <a:r>
              <a:rPr sz="1250" spc="0" dirty="0" smtClean="0">
                <a:latin typeface="Times New Roman"/>
                <a:cs typeface="Times New Roman"/>
              </a:rPr>
              <a:t>Simulation/ Vérification fonctionnelle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7959280" y="2734752"/>
            <a:ext cx="240995" cy="3611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4" name="object 34"/>
          <p:cNvSpPr txBox="1"/>
          <p:nvPr/>
        </p:nvSpPr>
        <p:spPr>
          <a:xfrm>
            <a:off x="7959280" y="3095899"/>
            <a:ext cx="361498" cy="3611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3" name="object 33"/>
          <p:cNvSpPr txBox="1"/>
          <p:nvPr/>
        </p:nvSpPr>
        <p:spPr>
          <a:xfrm>
            <a:off x="1271373" y="3197428"/>
            <a:ext cx="1506281" cy="5003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2" name="object 32"/>
          <p:cNvSpPr txBox="1"/>
          <p:nvPr/>
        </p:nvSpPr>
        <p:spPr>
          <a:xfrm>
            <a:off x="2777654" y="3197428"/>
            <a:ext cx="3837208" cy="5003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1" name="object 31"/>
          <p:cNvSpPr txBox="1"/>
          <p:nvPr/>
        </p:nvSpPr>
        <p:spPr>
          <a:xfrm>
            <a:off x="6614863" y="3457023"/>
            <a:ext cx="1705916" cy="2407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0" name="object 30"/>
          <p:cNvSpPr txBox="1"/>
          <p:nvPr/>
        </p:nvSpPr>
        <p:spPr>
          <a:xfrm>
            <a:off x="1271373" y="3697792"/>
            <a:ext cx="542261" cy="2407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9" name="object 29"/>
          <p:cNvSpPr txBox="1"/>
          <p:nvPr/>
        </p:nvSpPr>
        <p:spPr>
          <a:xfrm>
            <a:off x="1813635" y="3697792"/>
            <a:ext cx="964019" cy="2407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8" name="object 28"/>
          <p:cNvSpPr txBox="1"/>
          <p:nvPr/>
        </p:nvSpPr>
        <p:spPr>
          <a:xfrm>
            <a:off x="2777654" y="3697792"/>
            <a:ext cx="3031445" cy="2407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7" name="object 27"/>
          <p:cNvSpPr txBox="1"/>
          <p:nvPr/>
        </p:nvSpPr>
        <p:spPr>
          <a:xfrm>
            <a:off x="5809099" y="3697792"/>
            <a:ext cx="2511679" cy="120377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242090" marR="1465842" indent="-122" algn="ctr">
              <a:lnSpc>
                <a:spcPts val="1437"/>
              </a:lnSpc>
              <a:spcBef>
                <a:spcPts val="3330"/>
              </a:spcBef>
            </a:pPr>
            <a:r>
              <a:rPr sz="1250" spc="0" dirty="0" smtClean="0">
                <a:latin typeface="Times New Roman"/>
                <a:cs typeface="Times New Roman"/>
              </a:rPr>
              <a:t>Simulation/ Vérification temporelle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271373" y="3938558"/>
            <a:ext cx="542261" cy="60188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5" name="object 25"/>
          <p:cNvSpPr txBox="1"/>
          <p:nvPr/>
        </p:nvSpPr>
        <p:spPr>
          <a:xfrm>
            <a:off x="1813635" y="3938558"/>
            <a:ext cx="380386" cy="60188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4" name="object 24"/>
          <p:cNvSpPr txBox="1"/>
          <p:nvPr/>
        </p:nvSpPr>
        <p:spPr>
          <a:xfrm>
            <a:off x="2194021" y="3938558"/>
            <a:ext cx="3358839" cy="2407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3" name="object 23"/>
          <p:cNvSpPr txBox="1"/>
          <p:nvPr/>
        </p:nvSpPr>
        <p:spPr>
          <a:xfrm>
            <a:off x="5552861" y="3938558"/>
            <a:ext cx="256238" cy="6018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2" name="object 22"/>
          <p:cNvSpPr txBox="1"/>
          <p:nvPr/>
        </p:nvSpPr>
        <p:spPr>
          <a:xfrm>
            <a:off x="2194021" y="4179298"/>
            <a:ext cx="1909170" cy="7222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353807">
              <a:lnSpc>
                <a:spcPct val="95825"/>
              </a:lnSpc>
              <a:spcBef>
                <a:spcPts val="1055"/>
              </a:spcBef>
            </a:pPr>
            <a:r>
              <a:rPr sz="1250" spc="0" dirty="0" smtClean="0">
                <a:latin typeface="Times New Roman"/>
                <a:cs typeface="Times New Roman"/>
              </a:rPr>
              <a:t>Synthèse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103192" y="4179298"/>
            <a:ext cx="1088169" cy="7222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200"/>
              </a:lnSpc>
              <a:spcBef>
                <a:spcPts val="97"/>
              </a:spcBef>
            </a:pPr>
            <a:endParaRPr sz="1200"/>
          </a:p>
          <a:p>
            <a:pPr marL="126906">
              <a:lnSpc>
                <a:spcPct val="95825"/>
              </a:lnSpc>
            </a:pPr>
            <a:r>
              <a:rPr sz="1250" spc="0" dirty="0" smtClean="0">
                <a:latin typeface="Times New Roman"/>
                <a:cs typeface="Times New Roman"/>
              </a:rPr>
              <a:t>Placement</a:t>
            </a:r>
            <a:r>
              <a:rPr sz="1250" spc="51" dirty="0" smtClean="0">
                <a:latin typeface="Times New Roman"/>
                <a:cs typeface="Times New Roman"/>
              </a:rPr>
              <a:t> </a:t>
            </a:r>
            <a:r>
              <a:rPr sz="1250" spc="0" dirty="0" smtClean="0">
                <a:latin typeface="Times New Roman"/>
                <a:cs typeface="Times New Roman"/>
              </a:rPr>
              <a:t>&amp;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191362" y="4179298"/>
            <a:ext cx="361499" cy="3611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9" name="object 19"/>
          <p:cNvSpPr txBox="1"/>
          <p:nvPr/>
        </p:nvSpPr>
        <p:spPr>
          <a:xfrm>
            <a:off x="1271373" y="4540441"/>
            <a:ext cx="922648" cy="3611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8" name="object 18"/>
          <p:cNvSpPr txBox="1"/>
          <p:nvPr/>
        </p:nvSpPr>
        <p:spPr>
          <a:xfrm>
            <a:off x="5191362" y="4540437"/>
            <a:ext cx="617737" cy="3611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7" name="object 17"/>
          <p:cNvSpPr txBox="1"/>
          <p:nvPr/>
        </p:nvSpPr>
        <p:spPr>
          <a:xfrm>
            <a:off x="1211121" y="2494010"/>
            <a:ext cx="3494577" cy="1203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7"/>
              </a:spcBef>
            </a:pPr>
            <a:endParaRPr sz="900"/>
          </a:p>
        </p:txBody>
      </p:sp>
      <p:sp>
        <p:nvSpPr>
          <p:cNvPr id="16" name="object 16"/>
          <p:cNvSpPr txBox="1"/>
          <p:nvPr/>
        </p:nvSpPr>
        <p:spPr>
          <a:xfrm>
            <a:off x="4705699" y="2494010"/>
            <a:ext cx="2067424" cy="1203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7"/>
              </a:spcBef>
            </a:pPr>
            <a:endParaRPr sz="900"/>
          </a:p>
        </p:txBody>
      </p:sp>
      <p:sp>
        <p:nvSpPr>
          <p:cNvPr id="15" name="object 15"/>
          <p:cNvSpPr txBox="1"/>
          <p:nvPr/>
        </p:nvSpPr>
        <p:spPr>
          <a:xfrm>
            <a:off x="1211121" y="2614390"/>
            <a:ext cx="1687037" cy="37999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4" name="object 14"/>
          <p:cNvSpPr txBox="1"/>
          <p:nvPr/>
        </p:nvSpPr>
        <p:spPr>
          <a:xfrm>
            <a:off x="2898159" y="2614390"/>
            <a:ext cx="1807539" cy="1203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7"/>
              </a:spcBef>
            </a:pPr>
            <a:endParaRPr sz="900"/>
          </a:p>
        </p:txBody>
      </p:sp>
      <p:sp>
        <p:nvSpPr>
          <p:cNvPr id="13" name="object 13"/>
          <p:cNvSpPr txBox="1"/>
          <p:nvPr/>
        </p:nvSpPr>
        <p:spPr>
          <a:xfrm>
            <a:off x="4705699" y="2614390"/>
            <a:ext cx="259884" cy="4815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2" name="object 12"/>
          <p:cNvSpPr txBox="1"/>
          <p:nvPr/>
        </p:nvSpPr>
        <p:spPr>
          <a:xfrm>
            <a:off x="4965583" y="2614390"/>
            <a:ext cx="1547655" cy="1203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7"/>
              </a:spcBef>
            </a:pPr>
            <a:endParaRPr sz="900"/>
          </a:p>
        </p:txBody>
      </p:sp>
      <p:sp>
        <p:nvSpPr>
          <p:cNvPr id="11" name="object 11"/>
          <p:cNvSpPr txBox="1"/>
          <p:nvPr/>
        </p:nvSpPr>
        <p:spPr>
          <a:xfrm>
            <a:off x="6513239" y="2614390"/>
            <a:ext cx="259884" cy="48150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0" name="object 10"/>
          <p:cNvSpPr txBox="1"/>
          <p:nvPr/>
        </p:nvSpPr>
        <p:spPr>
          <a:xfrm>
            <a:off x="2898159" y="2734751"/>
            <a:ext cx="361517" cy="25963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9" name="object 9"/>
          <p:cNvSpPr txBox="1"/>
          <p:nvPr/>
        </p:nvSpPr>
        <p:spPr>
          <a:xfrm>
            <a:off x="3259677" y="2734751"/>
            <a:ext cx="1084523" cy="7222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296853">
              <a:lnSpc>
                <a:spcPct val="95825"/>
              </a:lnSpc>
              <a:spcBef>
                <a:spcPts val="1055"/>
              </a:spcBef>
            </a:pPr>
            <a:r>
              <a:rPr sz="1250" spc="0" dirty="0" smtClean="0">
                <a:latin typeface="Times New Roman"/>
                <a:cs typeface="Times New Roman"/>
              </a:rPr>
              <a:t>Codage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344201" y="2734751"/>
            <a:ext cx="361498" cy="3611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" name="object 7"/>
          <p:cNvSpPr txBox="1"/>
          <p:nvPr/>
        </p:nvSpPr>
        <p:spPr>
          <a:xfrm>
            <a:off x="4965583" y="2734754"/>
            <a:ext cx="101631" cy="7222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5067214" y="2734754"/>
            <a:ext cx="1084523" cy="7222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40572">
              <a:lnSpc>
                <a:spcPct val="95825"/>
              </a:lnSpc>
              <a:spcBef>
                <a:spcPts val="1055"/>
              </a:spcBef>
            </a:pPr>
            <a:r>
              <a:rPr sz="1250" spc="0" dirty="0" smtClean="0">
                <a:latin typeface="Times New Roman"/>
                <a:cs typeface="Times New Roman"/>
              </a:rPr>
              <a:t>Compilation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151738" y="2734754"/>
            <a:ext cx="361500" cy="3611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1211121" y="2994385"/>
            <a:ext cx="2048555" cy="4626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2890">
              <a:lnSpc>
                <a:spcPct val="95825"/>
              </a:lnSpc>
              <a:spcBef>
                <a:spcPts val="10"/>
              </a:spcBef>
            </a:pPr>
            <a:r>
              <a:rPr sz="1250" spc="0" dirty="0" smtClean="0">
                <a:latin typeface="Times New Roman"/>
                <a:cs typeface="Times New Roman"/>
              </a:rPr>
              <a:t>Conception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344201" y="3095892"/>
            <a:ext cx="621382" cy="36112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6151738" y="3095893"/>
            <a:ext cx="621384" cy="3611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18" name="ZoneTexte 117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object 32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990600" y="4876805"/>
            <a:ext cx="7848600" cy="1524000"/>
          </a:xfrm>
          <a:custGeom>
            <a:avLst/>
            <a:gdLst/>
            <a:ahLst/>
            <a:cxnLst/>
            <a:rect l="l" t="t" r="r" b="b"/>
            <a:pathLst>
              <a:path w="7848600" h="1524000">
                <a:moveTo>
                  <a:pt x="0" y="254000"/>
                </a:moveTo>
                <a:lnTo>
                  <a:pt x="0" y="1269987"/>
                </a:lnTo>
                <a:lnTo>
                  <a:pt x="841" y="1290819"/>
                </a:lnTo>
                <a:lnTo>
                  <a:pt x="7381" y="1331028"/>
                </a:lnTo>
                <a:lnTo>
                  <a:pt x="19960" y="1368859"/>
                </a:lnTo>
                <a:lnTo>
                  <a:pt x="38054" y="1403788"/>
                </a:lnTo>
                <a:lnTo>
                  <a:pt x="61141" y="1435294"/>
                </a:lnTo>
                <a:lnTo>
                  <a:pt x="88697" y="1462853"/>
                </a:lnTo>
                <a:lnTo>
                  <a:pt x="120201" y="1485942"/>
                </a:lnTo>
                <a:lnTo>
                  <a:pt x="155130" y="1504037"/>
                </a:lnTo>
                <a:lnTo>
                  <a:pt x="192959" y="1516617"/>
                </a:lnTo>
                <a:lnTo>
                  <a:pt x="233167" y="1523157"/>
                </a:lnTo>
                <a:lnTo>
                  <a:pt x="254000" y="1524000"/>
                </a:lnTo>
                <a:lnTo>
                  <a:pt x="7594600" y="1524000"/>
                </a:lnTo>
                <a:lnTo>
                  <a:pt x="7635801" y="1520675"/>
                </a:lnTo>
                <a:lnTo>
                  <a:pt x="7674885" y="1511049"/>
                </a:lnTo>
                <a:lnTo>
                  <a:pt x="7711329" y="1495646"/>
                </a:lnTo>
                <a:lnTo>
                  <a:pt x="7744610" y="1474989"/>
                </a:lnTo>
                <a:lnTo>
                  <a:pt x="7774206" y="1449600"/>
                </a:lnTo>
                <a:lnTo>
                  <a:pt x="7799593" y="1420002"/>
                </a:lnTo>
                <a:lnTo>
                  <a:pt x="7820249" y="1386719"/>
                </a:lnTo>
                <a:lnTo>
                  <a:pt x="7835651" y="1350273"/>
                </a:lnTo>
                <a:lnTo>
                  <a:pt x="7845275" y="1311188"/>
                </a:lnTo>
                <a:lnTo>
                  <a:pt x="7848600" y="1269987"/>
                </a:lnTo>
                <a:lnTo>
                  <a:pt x="7848600" y="254000"/>
                </a:lnTo>
                <a:lnTo>
                  <a:pt x="7845275" y="212798"/>
                </a:lnTo>
                <a:lnTo>
                  <a:pt x="7835651" y="173714"/>
                </a:lnTo>
                <a:lnTo>
                  <a:pt x="7820249" y="137270"/>
                </a:lnTo>
                <a:lnTo>
                  <a:pt x="7799593" y="103989"/>
                </a:lnTo>
                <a:lnTo>
                  <a:pt x="7774206" y="74393"/>
                </a:lnTo>
                <a:lnTo>
                  <a:pt x="7744610" y="49006"/>
                </a:lnTo>
                <a:lnTo>
                  <a:pt x="7711329" y="28350"/>
                </a:lnTo>
                <a:lnTo>
                  <a:pt x="7674885" y="12948"/>
                </a:lnTo>
                <a:lnTo>
                  <a:pt x="7635801" y="3324"/>
                </a:lnTo>
                <a:lnTo>
                  <a:pt x="7594600" y="0"/>
                </a:lnTo>
                <a:lnTo>
                  <a:pt x="254000" y="0"/>
                </a:lnTo>
                <a:lnTo>
                  <a:pt x="212798" y="3324"/>
                </a:lnTo>
                <a:lnTo>
                  <a:pt x="173714" y="12948"/>
                </a:lnTo>
                <a:lnTo>
                  <a:pt x="137270" y="28350"/>
                </a:lnTo>
                <a:lnTo>
                  <a:pt x="103989" y="49006"/>
                </a:lnTo>
                <a:lnTo>
                  <a:pt x="74393" y="74393"/>
                </a:lnTo>
                <a:lnTo>
                  <a:pt x="49006" y="103989"/>
                </a:lnTo>
                <a:lnTo>
                  <a:pt x="28350" y="137270"/>
                </a:lnTo>
                <a:lnTo>
                  <a:pt x="12948" y="173714"/>
                </a:lnTo>
                <a:lnTo>
                  <a:pt x="3324" y="212798"/>
                </a:lnTo>
                <a:lnTo>
                  <a:pt x="0" y="254000"/>
                </a:lnTo>
                <a:close/>
              </a:path>
            </a:pathLst>
          </a:custGeom>
          <a:solidFill>
            <a:srgbClr val="FE33CB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990600" y="4876805"/>
            <a:ext cx="7848600" cy="1524000"/>
          </a:xfrm>
          <a:custGeom>
            <a:avLst/>
            <a:gdLst/>
            <a:ahLst/>
            <a:cxnLst/>
            <a:rect l="l" t="t" r="r" b="b"/>
            <a:pathLst>
              <a:path w="7848600" h="1524000">
                <a:moveTo>
                  <a:pt x="0" y="254000"/>
                </a:moveTo>
                <a:lnTo>
                  <a:pt x="3324" y="212798"/>
                </a:lnTo>
                <a:lnTo>
                  <a:pt x="12948" y="173714"/>
                </a:lnTo>
                <a:lnTo>
                  <a:pt x="28350" y="137270"/>
                </a:lnTo>
                <a:lnTo>
                  <a:pt x="49006" y="103989"/>
                </a:lnTo>
                <a:lnTo>
                  <a:pt x="74393" y="74393"/>
                </a:lnTo>
                <a:lnTo>
                  <a:pt x="103989" y="49006"/>
                </a:lnTo>
                <a:lnTo>
                  <a:pt x="137270" y="28350"/>
                </a:lnTo>
                <a:lnTo>
                  <a:pt x="173714" y="12948"/>
                </a:lnTo>
                <a:lnTo>
                  <a:pt x="212798" y="3324"/>
                </a:lnTo>
                <a:lnTo>
                  <a:pt x="254000" y="0"/>
                </a:lnTo>
                <a:lnTo>
                  <a:pt x="7594600" y="0"/>
                </a:lnTo>
                <a:lnTo>
                  <a:pt x="7635801" y="3324"/>
                </a:lnTo>
                <a:lnTo>
                  <a:pt x="7674885" y="12948"/>
                </a:lnTo>
                <a:lnTo>
                  <a:pt x="7711329" y="28350"/>
                </a:lnTo>
                <a:lnTo>
                  <a:pt x="7744610" y="49006"/>
                </a:lnTo>
                <a:lnTo>
                  <a:pt x="7774206" y="74393"/>
                </a:lnTo>
                <a:lnTo>
                  <a:pt x="7799593" y="103989"/>
                </a:lnTo>
                <a:lnTo>
                  <a:pt x="7820249" y="137270"/>
                </a:lnTo>
                <a:lnTo>
                  <a:pt x="7835651" y="173714"/>
                </a:lnTo>
                <a:lnTo>
                  <a:pt x="7845275" y="212798"/>
                </a:lnTo>
                <a:lnTo>
                  <a:pt x="7848600" y="254000"/>
                </a:lnTo>
                <a:lnTo>
                  <a:pt x="7848600" y="1269987"/>
                </a:lnTo>
                <a:lnTo>
                  <a:pt x="7845275" y="1311188"/>
                </a:lnTo>
                <a:lnTo>
                  <a:pt x="7835651" y="1350273"/>
                </a:lnTo>
                <a:lnTo>
                  <a:pt x="7820249" y="1386719"/>
                </a:lnTo>
                <a:lnTo>
                  <a:pt x="7799593" y="1420002"/>
                </a:lnTo>
                <a:lnTo>
                  <a:pt x="7774206" y="1449600"/>
                </a:lnTo>
                <a:lnTo>
                  <a:pt x="7744610" y="1474989"/>
                </a:lnTo>
                <a:lnTo>
                  <a:pt x="7711329" y="1495646"/>
                </a:lnTo>
                <a:lnTo>
                  <a:pt x="7674885" y="1511049"/>
                </a:lnTo>
                <a:lnTo>
                  <a:pt x="7635801" y="1520675"/>
                </a:lnTo>
                <a:lnTo>
                  <a:pt x="7594600" y="1524000"/>
                </a:lnTo>
                <a:lnTo>
                  <a:pt x="254000" y="1524000"/>
                </a:lnTo>
                <a:lnTo>
                  <a:pt x="212798" y="1520675"/>
                </a:lnTo>
                <a:lnTo>
                  <a:pt x="173714" y="1511049"/>
                </a:lnTo>
                <a:lnTo>
                  <a:pt x="137270" y="1495646"/>
                </a:lnTo>
                <a:lnTo>
                  <a:pt x="103989" y="1474989"/>
                </a:lnTo>
                <a:lnTo>
                  <a:pt x="74393" y="1449600"/>
                </a:lnTo>
                <a:lnTo>
                  <a:pt x="49006" y="1420002"/>
                </a:lnTo>
                <a:lnTo>
                  <a:pt x="28350" y="1386719"/>
                </a:lnTo>
                <a:lnTo>
                  <a:pt x="12948" y="1350273"/>
                </a:lnTo>
                <a:lnTo>
                  <a:pt x="3324" y="1311188"/>
                </a:lnTo>
                <a:lnTo>
                  <a:pt x="0" y="1269987"/>
                </a:lnTo>
                <a:lnTo>
                  <a:pt x="0" y="254000"/>
                </a:lnTo>
                <a:close/>
              </a:path>
            </a:pathLst>
          </a:custGeom>
          <a:ln w="25400">
            <a:solidFill>
              <a:srgbClr val="00946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764540" y="936983"/>
            <a:ext cx="4785938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Carac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3200" b="1" spc="-19" dirty="0" smtClean="0">
                <a:solidFill>
                  <a:srgbClr val="3333CB"/>
                </a:solidFill>
                <a:latin typeface="Times New Roman"/>
                <a:cs typeface="Times New Roman"/>
              </a:rPr>
              <a:t>q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2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d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-14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VHD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64540" y="1901047"/>
            <a:ext cx="1801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142492" y="1902388"/>
            <a:ext cx="653973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Le </a:t>
            </a:r>
            <a:r>
              <a:rPr sz="2000" spc="4" dirty="0" smtClean="0">
                <a:latin typeface="Times New Roman"/>
                <a:cs typeface="Times New Roman"/>
              </a:rPr>
              <a:t>VHD</a:t>
            </a:r>
            <a:r>
              <a:rPr sz="2000" spc="0" dirty="0" smtClean="0">
                <a:latin typeface="Times New Roman"/>
                <a:cs typeface="Times New Roman"/>
              </a:rPr>
              <a:t>L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est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ng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g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1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b="1" spc="4" dirty="0" smtClean="0">
                <a:latin typeface="Times New Roman"/>
                <a:cs typeface="Times New Roman"/>
              </a:rPr>
              <a:t>D</a:t>
            </a:r>
            <a:r>
              <a:rPr sz="2000" b="1" spc="-4" dirty="0" smtClean="0">
                <a:latin typeface="Times New Roman"/>
                <a:cs typeface="Times New Roman"/>
              </a:rPr>
              <a:t>E</a:t>
            </a:r>
            <a:r>
              <a:rPr sz="2000" b="1" spc="0" dirty="0" smtClean="0">
                <a:latin typeface="Times New Roman"/>
                <a:cs typeface="Times New Roman"/>
              </a:rPr>
              <a:t>S</a:t>
            </a:r>
            <a:r>
              <a:rPr sz="2000" b="1" spc="4" dirty="0" smtClean="0">
                <a:latin typeface="Times New Roman"/>
                <a:cs typeface="Times New Roman"/>
              </a:rPr>
              <a:t>CR</a:t>
            </a:r>
            <a:r>
              <a:rPr sz="2000" b="1" spc="0" dirty="0" smtClean="0">
                <a:latin typeface="Times New Roman"/>
                <a:cs typeface="Times New Roman"/>
              </a:rPr>
              <a:t>IP</a:t>
            </a:r>
            <a:r>
              <a:rPr sz="2000" b="1" spc="-4" dirty="0" smtClean="0">
                <a:latin typeface="Times New Roman"/>
                <a:cs typeface="Times New Roman"/>
              </a:rPr>
              <a:t>T</a:t>
            </a:r>
            <a:r>
              <a:rPr sz="2000" b="1" spc="0" dirty="0" smtClean="0">
                <a:latin typeface="Times New Roman"/>
                <a:cs typeface="Times New Roman"/>
              </a:rPr>
              <a:t>ION</a:t>
            </a:r>
            <a:r>
              <a:rPr sz="2000" b="1" spc="-14" dirty="0" smtClean="0">
                <a:latin typeface="Times New Roman"/>
                <a:cs typeface="Times New Roman"/>
              </a:rPr>
              <a:t> </a:t>
            </a:r>
            <a:r>
              <a:rPr sz="2000" b="1" spc="4" dirty="0" smtClean="0">
                <a:latin typeface="Times New Roman"/>
                <a:cs typeface="Times New Roman"/>
              </a:rPr>
              <a:t>MA</a:t>
            </a:r>
            <a:r>
              <a:rPr sz="2000" b="1" spc="-4" dirty="0" smtClean="0">
                <a:latin typeface="Times New Roman"/>
                <a:cs typeface="Times New Roman"/>
              </a:rPr>
              <a:t>TÉ</a:t>
            </a:r>
            <a:r>
              <a:rPr sz="2000" b="1" spc="4" dirty="0" smtClean="0">
                <a:latin typeface="Times New Roman"/>
                <a:cs typeface="Times New Roman"/>
              </a:rPr>
              <a:t>R</a:t>
            </a:r>
            <a:r>
              <a:rPr sz="2000" b="1" spc="0" dirty="0" smtClean="0">
                <a:latin typeface="Times New Roman"/>
                <a:cs typeface="Times New Roman"/>
              </a:rPr>
              <a:t>I</a:t>
            </a:r>
            <a:r>
              <a:rPr sz="2000" b="1" spc="-4" dirty="0" smtClean="0">
                <a:latin typeface="Times New Roman"/>
                <a:cs typeface="Times New Roman"/>
              </a:rPr>
              <a:t>ELLE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683602" y="1902388"/>
            <a:ext cx="122550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4" dirty="0" smtClean="0">
                <a:latin typeface="Times New Roman"/>
                <a:cs typeface="Times New Roman"/>
              </a:rPr>
              <a:t>qu</a:t>
            </a:r>
            <a:r>
              <a:rPr sz="2000" spc="0" dirty="0" smtClean="0">
                <a:latin typeface="Times New Roman"/>
                <a:cs typeface="Times New Roman"/>
              </a:rPr>
              <a:t>i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32992" y="2705719"/>
            <a:ext cx="26565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717039" y="2707060"/>
            <a:ext cx="613450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u="heavy" spc="-25" dirty="0" smtClean="0">
                <a:latin typeface="Times New Roman"/>
                <a:cs typeface="Times New Roman"/>
              </a:rPr>
              <a:t>m</a:t>
            </a:r>
            <a:r>
              <a:rPr sz="2000" u="heavy" spc="4" dirty="0" smtClean="0">
                <a:latin typeface="Times New Roman"/>
                <a:cs typeface="Times New Roman"/>
              </a:rPr>
              <a:t>od</a:t>
            </a:r>
            <a:r>
              <a:rPr sz="2000" u="heavy" spc="0" dirty="0" smtClean="0">
                <a:latin typeface="Times New Roman"/>
                <a:cs typeface="Times New Roman"/>
              </a:rPr>
              <a:t>é</a:t>
            </a:r>
            <a:r>
              <a:rPr sz="2000" u="heavy" spc="-4" dirty="0" smtClean="0">
                <a:latin typeface="Times New Roman"/>
                <a:cs typeface="Times New Roman"/>
              </a:rPr>
              <a:t>li</a:t>
            </a:r>
            <a:r>
              <a:rPr sz="2000" u="heavy" spc="0" dirty="0" smtClean="0">
                <a:latin typeface="Times New Roman"/>
                <a:cs typeface="Times New Roman"/>
              </a:rPr>
              <a:t>ser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n 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u="heavy" spc="4" dirty="0" smtClean="0">
                <a:latin typeface="Times New Roman"/>
                <a:cs typeface="Times New Roman"/>
              </a:rPr>
              <a:t>nv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4" dirty="0" smtClean="0">
                <a:latin typeface="Times New Roman"/>
                <a:cs typeface="Times New Roman"/>
              </a:rPr>
              <a:t>ro</a:t>
            </a:r>
            <a:r>
              <a:rPr sz="2000" u="heavy" spc="-4" dirty="0" smtClean="0">
                <a:latin typeface="Times New Roman"/>
                <a:cs typeface="Times New Roman"/>
              </a:rPr>
              <a:t>nn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u="heavy" spc="-25" dirty="0" smtClean="0">
                <a:latin typeface="Times New Roman"/>
                <a:cs typeface="Times New Roman"/>
              </a:rPr>
              <a:t>m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u="heavy" spc="4" dirty="0" smtClean="0">
                <a:latin typeface="Times New Roman"/>
                <a:cs typeface="Times New Roman"/>
              </a:rPr>
              <a:t>n</a:t>
            </a:r>
            <a:r>
              <a:rPr sz="2000" u="heavy" spc="0" dirty="0" smtClean="0">
                <a:latin typeface="Times New Roman"/>
                <a:cs typeface="Times New Roman"/>
              </a:rPr>
              <a:t>t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pou</a:t>
            </a:r>
            <a:r>
              <a:rPr sz="2000" spc="0" dirty="0" smtClean="0">
                <a:latin typeface="Times New Roman"/>
                <a:cs typeface="Times New Roman"/>
              </a:rPr>
              <a:t>r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es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f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u="heavy" spc="0" dirty="0" smtClean="0">
                <a:latin typeface="Times New Roman"/>
                <a:cs typeface="Times New Roman"/>
              </a:rPr>
              <a:t>s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-25" dirty="0" smtClean="0">
                <a:latin typeface="Times New Roman"/>
                <a:cs typeface="Times New Roman"/>
              </a:rPr>
              <a:t>m</a:t>
            </a:r>
            <a:r>
              <a:rPr sz="2000" u="heavy" spc="4" dirty="0" smtClean="0">
                <a:latin typeface="Times New Roman"/>
                <a:cs typeface="Times New Roman"/>
              </a:rPr>
              <a:t>u</a:t>
            </a:r>
            <a:r>
              <a:rPr sz="2000" u="heavy" spc="-4" dirty="0" smtClean="0">
                <a:latin typeface="Times New Roman"/>
                <a:cs typeface="Times New Roman"/>
              </a:rPr>
              <a:t>l</a:t>
            </a:r>
            <a:r>
              <a:rPr sz="2000" u="heavy" spc="0" dirty="0" smtClean="0">
                <a:latin typeface="Times New Roman"/>
                <a:cs typeface="Times New Roman"/>
              </a:rPr>
              <a:t>a</a:t>
            </a:r>
            <a:r>
              <a:rPr sz="2000" u="heavy" spc="-4" dirty="0" smtClean="0">
                <a:latin typeface="Times New Roman"/>
                <a:cs typeface="Times New Roman"/>
              </a:rPr>
              <a:t>ti</a:t>
            </a:r>
            <a:r>
              <a:rPr sz="2000" u="heavy" spc="4" dirty="0" smtClean="0">
                <a:latin typeface="Times New Roman"/>
                <a:cs typeface="Times New Roman"/>
              </a:rPr>
              <a:t>o</a:t>
            </a:r>
            <a:r>
              <a:rPr sz="2000" u="heavy" spc="0" dirty="0" smtClean="0">
                <a:latin typeface="Times New Roman"/>
                <a:cs typeface="Times New Roman"/>
              </a:rPr>
              <a:t>n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332992" y="3437239"/>
            <a:ext cx="26565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717039" y="3438580"/>
            <a:ext cx="649906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u="heavy" spc="0" dirty="0" smtClean="0">
                <a:latin typeface="Times New Roman"/>
                <a:cs typeface="Times New Roman"/>
              </a:rPr>
              <a:t>s</a:t>
            </a:r>
            <a:r>
              <a:rPr sz="2000" u="heavy" spc="-4" dirty="0" smtClean="0">
                <a:latin typeface="Times New Roman"/>
                <a:cs typeface="Times New Roman"/>
              </a:rPr>
              <a:t>y</a:t>
            </a:r>
            <a:r>
              <a:rPr sz="2000" u="heavy" spc="4" dirty="0" smtClean="0">
                <a:latin typeface="Times New Roman"/>
                <a:cs typeface="Times New Roman"/>
              </a:rPr>
              <a:t>n</a:t>
            </a:r>
            <a:r>
              <a:rPr sz="2000" u="heavy" spc="-4" dirty="0" smtClean="0">
                <a:latin typeface="Times New Roman"/>
                <a:cs typeface="Times New Roman"/>
              </a:rPr>
              <a:t>t</a:t>
            </a:r>
            <a:r>
              <a:rPr sz="2000" u="heavy" spc="4" dirty="0" smtClean="0">
                <a:latin typeface="Times New Roman"/>
                <a:cs typeface="Times New Roman"/>
              </a:rPr>
              <a:t>h</a:t>
            </a:r>
            <a:r>
              <a:rPr sz="2000" u="heavy" spc="0" dirty="0" smtClean="0">
                <a:latin typeface="Times New Roman"/>
                <a:cs typeface="Times New Roman"/>
              </a:rPr>
              <a:t>é</a:t>
            </a:r>
            <a:r>
              <a:rPr sz="2000" u="heavy" spc="-4" dirty="0" smtClean="0">
                <a:latin typeface="Times New Roman"/>
                <a:cs typeface="Times New Roman"/>
              </a:rPr>
              <a:t>ti</a:t>
            </a:r>
            <a:r>
              <a:rPr sz="2000" u="heavy" spc="0" dirty="0" smtClean="0">
                <a:latin typeface="Times New Roman"/>
                <a:cs typeface="Times New Roman"/>
              </a:rPr>
              <a:t>ser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u="heavy" spc="0" dirty="0" smtClean="0">
                <a:latin typeface="Times New Roman"/>
                <a:cs typeface="Times New Roman"/>
              </a:rPr>
              <a:t>c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4" dirty="0" smtClean="0">
                <a:latin typeface="Times New Roman"/>
                <a:cs typeface="Times New Roman"/>
              </a:rPr>
              <a:t>r</a:t>
            </a:r>
            <a:r>
              <a:rPr sz="2000" u="heavy" spc="0" dirty="0" smtClean="0">
                <a:latin typeface="Times New Roman"/>
                <a:cs typeface="Times New Roman"/>
              </a:rPr>
              <a:t>c</a:t>
            </a:r>
            <a:r>
              <a:rPr sz="2000" u="heavy" spc="4" dirty="0" smtClean="0">
                <a:latin typeface="Times New Roman"/>
                <a:cs typeface="Times New Roman"/>
              </a:rPr>
              <a:t>u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0" dirty="0" smtClean="0">
                <a:latin typeface="Times New Roman"/>
                <a:cs typeface="Times New Roman"/>
              </a:rPr>
              <a:t>t</a:t>
            </a:r>
            <a:r>
              <a:rPr sz="2000" u="heavy" spc="-25" dirty="0" smtClean="0">
                <a:latin typeface="Times New Roman"/>
                <a:cs typeface="Times New Roman"/>
              </a:rPr>
              <a:t> </a:t>
            </a:r>
            <a:r>
              <a:rPr sz="2000" u="heavy" spc="-4" dirty="0" smtClean="0">
                <a:latin typeface="Times New Roman"/>
                <a:cs typeface="Times New Roman"/>
              </a:rPr>
              <a:t>l</a:t>
            </a:r>
            <a:r>
              <a:rPr sz="2000" u="heavy" spc="4" dirty="0" smtClean="0">
                <a:latin typeface="Times New Roman"/>
                <a:cs typeface="Times New Roman"/>
              </a:rPr>
              <a:t>og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4" dirty="0" smtClean="0">
                <a:latin typeface="Times New Roman"/>
                <a:cs typeface="Times New Roman"/>
              </a:rPr>
              <a:t>qu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 </a:t>
            </a:r>
            <a:r>
              <a:rPr sz="2000" spc="4" dirty="0" smtClean="0">
                <a:latin typeface="Times New Roman"/>
                <a:cs typeface="Times New Roman"/>
              </a:rPr>
              <a:t>bu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u="heavy" spc="4" dirty="0" smtClean="0">
                <a:latin typeface="Times New Roman"/>
                <a:cs typeface="Times New Roman"/>
              </a:rPr>
              <a:t>prog</a:t>
            </a:r>
            <a:r>
              <a:rPr sz="2000" u="heavy" spc="-4" dirty="0" smtClean="0">
                <a:latin typeface="Times New Roman"/>
                <a:cs typeface="Times New Roman"/>
              </a:rPr>
              <a:t>r</a:t>
            </a:r>
            <a:r>
              <a:rPr sz="2000" u="heavy" spc="0" dirty="0" smtClean="0">
                <a:latin typeface="Times New Roman"/>
                <a:cs typeface="Times New Roman"/>
              </a:rPr>
              <a:t>a</a:t>
            </a:r>
            <a:r>
              <a:rPr sz="2000" u="heavy" spc="-25" dirty="0" smtClean="0">
                <a:latin typeface="Times New Roman"/>
                <a:cs typeface="Times New Roman"/>
              </a:rPr>
              <a:t>mm</a:t>
            </a:r>
            <a:r>
              <a:rPr sz="2000" u="heavy" spc="0" dirty="0" smtClean="0">
                <a:latin typeface="Times New Roman"/>
                <a:cs typeface="Times New Roman"/>
              </a:rPr>
              <a:t>er </a:t>
            </a:r>
            <a:r>
              <a:rPr sz="2000" u="heavy" spc="-4" dirty="0" smtClean="0">
                <a:latin typeface="Times New Roman"/>
                <a:cs typeface="Times New Roman"/>
              </a:rPr>
              <a:t>l</a:t>
            </a:r>
            <a:r>
              <a:rPr sz="2000" u="heavy" spc="0" dirty="0" smtClean="0">
                <a:latin typeface="Times New Roman"/>
                <a:cs typeface="Times New Roman"/>
              </a:rPr>
              <a:t>es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717039" y="3743380"/>
            <a:ext cx="677846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4" dirty="0" smtClean="0">
                <a:latin typeface="Times New Roman"/>
                <a:cs typeface="Times New Roman"/>
              </a:rPr>
              <a:t>n</a:t>
            </a:r>
            <a:r>
              <a:rPr sz="2000" u="heavy" spc="-4" dirty="0" smtClean="0">
                <a:latin typeface="Times New Roman"/>
                <a:cs typeface="Times New Roman"/>
              </a:rPr>
              <a:t>t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u="heavy" spc="4" dirty="0" smtClean="0">
                <a:latin typeface="Times New Roman"/>
                <a:cs typeface="Times New Roman"/>
              </a:rPr>
              <a:t>r</a:t>
            </a:r>
            <a:r>
              <a:rPr sz="2000" u="heavy" spc="0" dirty="0" smtClean="0">
                <a:latin typeface="Times New Roman"/>
                <a:cs typeface="Times New Roman"/>
              </a:rPr>
              <a:t>c</a:t>
            </a:r>
            <a:r>
              <a:rPr sz="2000" u="heavy" spc="4" dirty="0" smtClean="0">
                <a:latin typeface="Times New Roman"/>
                <a:cs typeface="Times New Roman"/>
              </a:rPr>
              <a:t>on</a:t>
            </a:r>
            <a:r>
              <a:rPr sz="2000" u="heavy" spc="-4" dirty="0" smtClean="0">
                <a:latin typeface="Times New Roman"/>
                <a:cs typeface="Times New Roman"/>
              </a:rPr>
              <a:t>n</a:t>
            </a:r>
            <a:r>
              <a:rPr sz="2000" u="heavy" spc="0" dirty="0" smtClean="0">
                <a:latin typeface="Times New Roman"/>
                <a:cs typeface="Times New Roman"/>
              </a:rPr>
              <a:t>ec</a:t>
            </a:r>
            <a:r>
              <a:rPr sz="2000" u="heavy" spc="-4" dirty="0" smtClean="0">
                <a:latin typeface="Times New Roman"/>
                <a:cs typeface="Times New Roman"/>
              </a:rPr>
              <a:t>tion</a:t>
            </a:r>
            <a:r>
              <a:rPr sz="2000" u="heavy" spc="0" dirty="0" smtClean="0">
                <a:latin typeface="Times New Roman"/>
                <a:cs typeface="Times New Roman"/>
              </a:rPr>
              <a:t>s</a:t>
            </a:r>
            <a:r>
              <a:rPr sz="2000" u="heavy" spc="-34" dirty="0" smtClean="0">
                <a:latin typeface="Times New Roman"/>
                <a:cs typeface="Times New Roman"/>
              </a:rPr>
              <a:t> </a:t>
            </a:r>
            <a:r>
              <a:rPr sz="2000" u="heavy" spc="4" dirty="0" smtClean="0">
                <a:latin typeface="Times New Roman"/>
                <a:cs typeface="Times New Roman"/>
              </a:rPr>
              <a:t>d’un</a:t>
            </a:r>
            <a:r>
              <a:rPr sz="2000" u="heavy" spc="-34" dirty="0" smtClean="0">
                <a:latin typeface="Times New Roman"/>
                <a:cs typeface="Times New Roman"/>
              </a:rPr>
              <a:t> </a:t>
            </a:r>
            <a:r>
              <a:rPr sz="2000" u="heavy" spc="0" dirty="0" smtClean="0">
                <a:latin typeface="Times New Roman"/>
                <a:cs typeface="Times New Roman"/>
              </a:rPr>
              <a:t>c</a:t>
            </a:r>
            <a:r>
              <a:rPr sz="2000" u="heavy" spc="4" dirty="0" smtClean="0">
                <a:latin typeface="Times New Roman"/>
                <a:cs typeface="Times New Roman"/>
              </a:rPr>
              <a:t>o</a:t>
            </a:r>
            <a:r>
              <a:rPr sz="2000" u="heavy" spc="-25" dirty="0" smtClean="0">
                <a:latin typeface="Times New Roman"/>
                <a:cs typeface="Times New Roman"/>
              </a:rPr>
              <a:t>m</a:t>
            </a:r>
            <a:r>
              <a:rPr sz="2000" u="heavy" spc="4" dirty="0" smtClean="0">
                <a:latin typeface="Times New Roman"/>
                <a:cs typeface="Times New Roman"/>
              </a:rPr>
              <a:t>po</a:t>
            </a:r>
            <a:r>
              <a:rPr sz="2000" u="heavy" spc="0" dirty="0" smtClean="0">
                <a:latin typeface="Times New Roman"/>
                <a:cs typeface="Times New Roman"/>
              </a:rPr>
              <a:t>sa</a:t>
            </a:r>
            <a:r>
              <a:rPr sz="2000" u="heavy" spc="4" dirty="0" smtClean="0">
                <a:latin typeface="Times New Roman"/>
                <a:cs typeface="Times New Roman"/>
              </a:rPr>
              <a:t>n</a:t>
            </a:r>
            <a:r>
              <a:rPr sz="2000" u="heavy" spc="0" dirty="0" smtClean="0">
                <a:latin typeface="Times New Roman"/>
                <a:cs typeface="Times New Roman"/>
              </a:rPr>
              <a:t>t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prog</a:t>
            </a:r>
            <a:r>
              <a:rPr sz="2000" spc="-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25" dirty="0" smtClean="0">
                <a:latin typeface="Times New Roman"/>
                <a:cs typeface="Times New Roman"/>
              </a:rPr>
              <a:t>mm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b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1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f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d’u</a:t>
            </a:r>
            <a:r>
              <a:rPr sz="2000" spc="-4" dirty="0" smtClean="0">
                <a:latin typeface="Times New Roman"/>
                <a:cs typeface="Times New Roman"/>
              </a:rPr>
              <a:t>tili</a:t>
            </a:r>
            <a:r>
              <a:rPr sz="2000" spc="0" dirty="0" smtClean="0">
                <a:latin typeface="Times New Roman"/>
                <a:cs typeface="Times New Roman"/>
              </a:rPr>
              <a:t>ser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ses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717039" y="4048180"/>
            <a:ext cx="235669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u="heavy" spc="4" dirty="0" smtClean="0">
                <a:latin typeface="Times New Roman"/>
                <a:cs typeface="Times New Roman"/>
              </a:rPr>
              <a:t>r</a:t>
            </a:r>
            <a:r>
              <a:rPr sz="2000" u="heavy" spc="0" dirty="0" smtClean="0">
                <a:latin typeface="Times New Roman"/>
                <a:cs typeface="Times New Roman"/>
              </a:rPr>
              <a:t>ess</a:t>
            </a:r>
            <a:r>
              <a:rPr sz="2000" u="heavy" spc="4" dirty="0" smtClean="0">
                <a:latin typeface="Times New Roman"/>
                <a:cs typeface="Times New Roman"/>
              </a:rPr>
              <a:t>ou</a:t>
            </a:r>
            <a:r>
              <a:rPr sz="2000" u="heavy" spc="-4" dirty="0" smtClean="0">
                <a:latin typeface="Times New Roman"/>
                <a:cs typeface="Times New Roman"/>
              </a:rPr>
              <a:t>r</a:t>
            </a:r>
            <a:r>
              <a:rPr sz="2000" u="heavy" spc="0" dirty="0" smtClean="0">
                <a:latin typeface="Times New Roman"/>
                <a:cs typeface="Times New Roman"/>
              </a:rPr>
              <a:t>ces</a:t>
            </a:r>
            <a:r>
              <a:rPr sz="2000" u="heavy" spc="-39" dirty="0" smtClean="0">
                <a:latin typeface="Times New Roman"/>
                <a:cs typeface="Times New Roman"/>
              </a:rPr>
              <a:t> </a:t>
            </a:r>
            <a:r>
              <a:rPr sz="2000" u="heavy" spc="-25" dirty="0" smtClean="0">
                <a:latin typeface="Times New Roman"/>
                <a:cs typeface="Times New Roman"/>
              </a:rPr>
              <a:t>m</a:t>
            </a:r>
            <a:r>
              <a:rPr sz="2000" u="heavy" spc="0" dirty="0" smtClean="0">
                <a:latin typeface="Times New Roman"/>
                <a:cs typeface="Times New Roman"/>
              </a:rPr>
              <a:t>a</a:t>
            </a:r>
            <a:r>
              <a:rPr sz="2000" u="heavy" spc="-4" dirty="0" smtClean="0">
                <a:latin typeface="Times New Roman"/>
                <a:cs typeface="Times New Roman"/>
              </a:rPr>
              <a:t>t</a:t>
            </a:r>
            <a:r>
              <a:rPr sz="2000" u="heavy" spc="0" dirty="0" smtClean="0">
                <a:latin typeface="Times New Roman"/>
                <a:cs typeface="Times New Roman"/>
              </a:rPr>
              <a:t>é</a:t>
            </a:r>
            <a:r>
              <a:rPr sz="2000" u="heavy" spc="4" dirty="0" smtClean="0">
                <a:latin typeface="Times New Roman"/>
                <a:cs typeface="Times New Roman"/>
              </a:rPr>
              <a:t>r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u="heavy" spc="-4" dirty="0" smtClean="0">
                <a:latin typeface="Times New Roman"/>
                <a:cs typeface="Times New Roman"/>
              </a:rPr>
              <a:t>ll</a:t>
            </a:r>
            <a:r>
              <a:rPr sz="2000" u="heavy" spc="0" dirty="0" smtClean="0">
                <a:latin typeface="Times New Roman"/>
                <a:cs typeface="Times New Roman"/>
              </a:rPr>
              <a:t>es</a:t>
            </a:r>
            <a:r>
              <a:rPr sz="2000" spc="0" dirty="0" smtClean="0"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332992" y="5184571"/>
            <a:ext cx="360606" cy="8925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</a:t>
            </a:r>
            <a:endParaRPr sz="2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776"/>
              </a:spcBef>
            </a:pPr>
            <a:r>
              <a:rPr sz="2800" spc="0" dirty="0" smtClean="0">
                <a:latin typeface="Wingdings"/>
                <a:cs typeface="Wingdings"/>
              </a:rPr>
              <a:t>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717039" y="5186442"/>
            <a:ext cx="5074240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b="1" u="heavy" spc="-4" dirty="0" smtClean="0">
                <a:latin typeface="Times New Roman"/>
                <a:cs typeface="Times New Roman"/>
              </a:rPr>
              <a:t>PEN</a:t>
            </a:r>
            <a:r>
              <a:rPr sz="2800" b="1" u="heavy" spc="4" dirty="0" smtClean="0">
                <a:latin typeface="Times New Roman"/>
                <a:cs typeface="Times New Roman"/>
              </a:rPr>
              <a:t>S</a:t>
            </a:r>
            <a:r>
              <a:rPr sz="2800" b="1" u="heavy" spc="-4" dirty="0" smtClean="0">
                <a:latin typeface="Times New Roman"/>
                <a:cs typeface="Times New Roman"/>
              </a:rPr>
              <a:t>EZ</a:t>
            </a:r>
            <a:r>
              <a:rPr sz="2800" b="1" u="heavy" spc="-43" dirty="0" smtClean="0">
                <a:latin typeface="Times New Roman"/>
                <a:cs typeface="Times New Roman"/>
              </a:rPr>
              <a:t> </a:t>
            </a:r>
            <a:r>
              <a:rPr sz="2800" b="1" u="heavy" spc="-4" dirty="0" smtClean="0">
                <a:latin typeface="Times New Roman"/>
                <a:cs typeface="Times New Roman"/>
              </a:rPr>
              <a:t>D</a:t>
            </a:r>
            <a:r>
              <a:rPr sz="2800" b="1" u="heavy" spc="4" dirty="0" smtClean="0">
                <a:latin typeface="Times New Roman"/>
                <a:cs typeface="Times New Roman"/>
              </a:rPr>
              <a:t>I</a:t>
            </a:r>
            <a:r>
              <a:rPr sz="2800" b="1" u="heavy" spc="-4" dirty="0" smtClean="0">
                <a:latin typeface="Times New Roman"/>
                <a:cs typeface="Times New Roman"/>
              </a:rPr>
              <a:t>FFÉRE</a:t>
            </a:r>
            <a:r>
              <a:rPr sz="2800" b="1" u="heavy" spc="0" dirty="0" smtClean="0">
                <a:latin typeface="Times New Roman"/>
                <a:cs typeface="Times New Roman"/>
              </a:rPr>
              <a:t>MM</a:t>
            </a:r>
            <a:r>
              <a:rPr sz="2800" b="1" u="heavy" spc="-4" dirty="0" smtClean="0">
                <a:latin typeface="Times New Roman"/>
                <a:cs typeface="Times New Roman"/>
              </a:rPr>
              <a:t>EN</a:t>
            </a:r>
            <a:r>
              <a:rPr sz="2800" b="1" u="heavy" spc="0" dirty="0" smtClean="0">
                <a:latin typeface="Times New Roman"/>
                <a:cs typeface="Times New Roman"/>
              </a:rPr>
              <a:t>T</a:t>
            </a:r>
            <a:r>
              <a:rPr sz="2800" b="1" u="heavy" spc="-181" dirty="0" smtClean="0">
                <a:latin typeface="Times New Roman"/>
                <a:cs typeface="Times New Roman"/>
              </a:rPr>
              <a:t> </a:t>
            </a:r>
            <a:r>
              <a:rPr sz="2800" b="1" u="heavy" spc="4" dirty="0" smtClean="0">
                <a:latin typeface="Times New Roman"/>
                <a:cs typeface="Times New Roman"/>
              </a:rPr>
              <a:t>!!!</a:t>
            </a:r>
            <a:r>
              <a:rPr sz="2800" b="1" u="heavy" spc="0" dirty="0" smtClean="0">
                <a:latin typeface="Times New Roman"/>
                <a:cs typeface="Times New Roman"/>
              </a:rPr>
              <a:t>!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717039" y="5698506"/>
            <a:ext cx="635083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b="1" u="heavy" spc="-4" dirty="0" smtClean="0">
                <a:latin typeface="Times New Roman"/>
                <a:cs typeface="Times New Roman"/>
              </a:rPr>
              <a:t>POUR</a:t>
            </a:r>
            <a:r>
              <a:rPr sz="2800" b="1" u="heavy" spc="-34" dirty="0" smtClean="0">
                <a:latin typeface="Times New Roman"/>
                <a:cs typeface="Times New Roman"/>
              </a:rPr>
              <a:t> </a:t>
            </a:r>
            <a:r>
              <a:rPr sz="2800" b="1" u="heavy" spc="-4" dirty="0" smtClean="0">
                <a:latin typeface="Times New Roman"/>
                <a:cs typeface="Times New Roman"/>
              </a:rPr>
              <a:t>CONCEVO</a:t>
            </a:r>
            <a:r>
              <a:rPr sz="2800" b="1" u="heavy" spc="4" dirty="0" smtClean="0">
                <a:latin typeface="Times New Roman"/>
                <a:cs typeface="Times New Roman"/>
              </a:rPr>
              <a:t>I</a:t>
            </a:r>
            <a:r>
              <a:rPr sz="2800" b="1" u="heavy" spc="0" dirty="0" smtClean="0">
                <a:latin typeface="Times New Roman"/>
                <a:cs typeface="Times New Roman"/>
              </a:rPr>
              <a:t>R</a:t>
            </a:r>
            <a:r>
              <a:rPr sz="2800" b="1" u="heavy" spc="-141" dirty="0" smtClean="0">
                <a:latin typeface="Times New Roman"/>
                <a:cs typeface="Times New Roman"/>
              </a:rPr>
              <a:t> </a:t>
            </a:r>
            <a:r>
              <a:rPr sz="2800" b="1" u="heavy" spc="-4" dirty="0" smtClean="0">
                <a:latin typeface="Times New Roman"/>
                <a:cs typeface="Times New Roman"/>
              </a:rPr>
              <a:t>AUTRE</a:t>
            </a:r>
            <a:r>
              <a:rPr sz="2800" b="1" u="heavy" spc="0" dirty="0" smtClean="0">
                <a:latin typeface="Times New Roman"/>
                <a:cs typeface="Times New Roman"/>
              </a:rPr>
              <a:t>M</a:t>
            </a:r>
            <a:r>
              <a:rPr sz="2800" b="1" u="heavy" spc="-4" dirty="0" smtClean="0">
                <a:latin typeface="Times New Roman"/>
                <a:cs typeface="Times New Roman"/>
              </a:rPr>
              <a:t>ENT</a:t>
            </a:r>
            <a:r>
              <a:rPr sz="2800" b="1" u="heavy" spc="-125" dirty="0" smtClean="0">
                <a:latin typeface="Times New Roman"/>
                <a:cs typeface="Times New Roman"/>
              </a:rPr>
              <a:t> </a:t>
            </a:r>
            <a:r>
              <a:rPr sz="2800" b="1" u="heavy" spc="4" dirty="0" smtClean="0">
                <a:latin typeface="Times New Roman"/>
                <a:cs typeface="Times New Roman"/>
              </a:rPr>
              <a:t>!!!</a:t>
            </a:r>
            <a:r>
              <a:rPr sz="2800" b="1" u="heavy" spc="0" dirty="0" smtClean="0">
                <a:latin typeface="Times New Roman"/>
                <a:cs typeface="Times New Roman"/>
              </a:rPr>
              <a:t>!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217657" y="3516376"/>
            <a:ext cx="60318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0" name="object 10"/>
          <p:cNvSpPr txBox="1"/>
          <p:nvPr/>
        </p:nvSpPr>
        <p:spPr>
          <a:xfrm>
            <a:off x="7820294" y="3516376"/>
            <a:ext cx="63321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9" name="object 9"/>
          <p:cNvSpPr txBox="1"/>
          <p:nvPr/>
        </p:nvSpPr>
        <p:spPr>
          <a:xfrm>
            <a:off x="3409111" y="3821176"/>
            <a:ext cx="59478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8" name="object 8"/>
          <p:cNvSpPr txBox="1"/>
          <p:nvPr/>
        </p:nvSpPr>
        <p:spPr>
          <a:xfrm>
            <a:off x="3937978" y="3821176"/>
            <a:ext cx="59427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" name="object 7"/>
          <p:cNvSpPr txBox="1"/>
          <p:nvPr/>
        </p:nvSpPr>
        <p:spPr>
          <a:xfrm>
            <a:off x="2790071" y="4125976"/>
            <a:ext cx="58333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3108562" y="5345176"/>
            <a:ext cx="9303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6156671" y="5345176"/>
            <a:ext cx="9377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2734082" y="5857240"/>
            <a:ext cx="92963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5034226" y="5857240"/>
            <a:ext cx="9409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7432837" y="5857240"/>
            <a:ext cx="94205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8" name="ZoneTexte 37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ject 23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764540" y="936983"/>
            <a:ext cx="4785938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Carac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3200" b="1" spc="-19" dirty="0" smtClean="0">
                <a:solidFill>
                  <a:srgbClr val="3333CB"/>
                </a:solidFill>
                <a:latin typeface="Times New Roman"/>
                <a:cs typeface="Times New Roman"/>
              </a:rPr>
              <a:t>q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2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d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-14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VHD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64540" y="1909081"/>
            <a:ext cx="210718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Wingdings"/>
                <a:cs typeface="Wingdings"/>
              </a:rPr>
              <a:t></a:t>
            </a:r>
            <a:endParaRPr sz="2400">
              <a:latin typeface="Wingdings"/>
              <a:cs typeface="Wingdings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142492" y="1910687"/>
            <a:ext cx="117449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Times New Roman"/>
                <a:cs typeface="Times New Roman"/>
              </a:rPr>
              <a:t>Log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c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4" dirty="0" smtClean="0">
                <a:latin typeface="Times New Roman"/>
                <a:cs typeface="Times New Roman"/>
              </a:rPr>
              <a:t>l: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332992" y="2327767"/>
            <a:ext cx="26565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717039" y="2329108"/>
            <a:ext cx="133453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4" dirty="0" smtClean="0">
                <a:latin typeface="Times New Roman"/>
                <a:cs typeface="Times New Roman"/>
              </a:rPr>
              <a:t>gor</a:t>
            </a:r>
            <a:r>
              <a:rPr sz="2000" spc="-4" dirty="0" smtClean="0">
                <a:latin typeface="Times New Roman"/>
                <a:cs typeface="Times New Roman"/>
              </a:rPr>
              <a:t>it</a:t>
            </a:r>
            <a:r>
              <a:rPr sz="2000" spc="4" dirty="0" smtClean="0">
                <a:latin typeface="Times New Roman"/>
                <a:cs typeface="Times New Roman"/>
              </a:rPr>
              <a:t>h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0" dirty="0" smtClean="0">
                <a:latin typeface="Times New Roman"/>
                <a:cs typeface="Times New Roman"/>
              </a:rPr>
              <a:t>es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717039" y="2675603"/>
            <a:ext cx="539149" cy="11790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5298" marR="237105" algn="ctr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•</a:t>
            </a:r>
            <a:endParaRPr sz="1600">
              <a:latin typeface="Times New Roman"/>
              <a:cs typeface="Times New Roman"/>
            </a:endParaRPr>
          </a:p>
          <a:p>
            <a:pPr marL="168594" marR="230402" algn="ctr">
              <a:lnSpc>
                <a:spcPct val="95825"/>
              </a:lnSpc>
              <a:spcBef>
                <a:spcPts val="378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•</a:t>
            </a:r>
            <a:endParaRPr sz="1600">
              <a:latin typeface="Times New Roman"/>
              <a:cs typeface="Times New Roman"/>
            </a:endParaRPr>
          </a:p>
          <a:p>
            <a:pPr algn="ctr">
              <a:lnSpc>
                <a:spcPct val="95825"/>
              </a:lnSpc>
              <a:spcBef>
                <a:spcPts val="570"/>
              </a:spcBef>
            </a:pPr>
            <a:r>
              <a:rPr sz="2000" spc="-4" dirty="0" smtClean="0">
                <a:latin typeface="Times New Roman"/>
                <a:cs typeface="Times New Roman"/>
              </a:rPr>
              <a:t>C</a:t>
            </a:r>
            <a:r>
              <a:rPr sz="2000" spc="0" dirty="0" smtClean="0">
                <a:latin typeface="Times New Roman"/>
                <a:cs typeface="Times New Roman"/>
              </a:rPr>
              <a:t>PU</a:t>
            </a:r>
            <a:endParaRPr sz="2000">
              <a:latin typeface="Times New Roman"/>
              <a:cs typeface="Times New Roman"/>
            </a:endParaRPr>
          </a:p>
          <a:p>
            <a:pPr marL="175298" marR="237105" algn="ctr">
              <a:lnSpc>
                <a:spcPct val="95825"/>
              </a:lnSpc>
              <a:spcBef>
                <a:spcPts val="470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•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276346" y="2675603"/>
            <a:ext cx="5063044" cy="11790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7941">
              <a:lnSpc>
                <a:spcPts val="1730"/>
              </a:lnSpc>
              <a:spcBef>
                <a:spcPts val="86"/>
              </a:spcBef>
            </a:pPr>
            <a:r>
              <a:rPr sz="1600" spc="-4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x</a:t>
            </a:r>
            <a:r>
              <a:rPr sz="1600" spc="0" dirty="0" smtClean="0">
                <a:latin typeface="Times New Roman"/>
                <a:cs typeface="Times New Roman"/>
              </a:rPr>
              <a:t>éc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ti</a:t>
            </a:r>
            <a:r>
              <a:rPr sz="1600" spc="4" dirty="0" smtClean="0">
                <a:latin typeface="Times New Roman"/>
                <a:cs typeface="Times New Roman"/>
              </a:rPr>
              <a:t>o</a:t>
            </a:r>
            <a:r>
              <a:rPr sz="1600" spc="0" dirty="0" smtClean="0">
                <a:latin typeface="Times New Roman"/>
                <a:cs typeface="Times New Roman"/>
              </a:rPr>
              <a:t>n</a:t>
            </a:r>
            <a:r>
              <a:rPr sz="1600" spc="-49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é</a:t>
            </a:r>
            <a:r>
              <a:rPr sz="1600" spc="4" dirty="0" smtClean="0">
                <a:latin typeface="Times New Roman"/>
                <a:cs typeface="Times New Roman"/>
              </a:rPr>
              <a:t>qu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tielle</a:t>
            </a:r>
            <a:r>
              <a:rPr sz="1600" spc="-14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(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ès</a:t>
            </a:r>
            <a:r>
              <a:rPr sz="1600" spc="6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ns</a:t>
            </a:r>
            <a:r>
              <a:rPr sz="1600" spc="0" dirty="0" smtClean="0">
                <a:latin typeface="Times New Roman"/>
                <a:cs typeface="Times New Roman"/>
              </a:rPr>
              <a:t>ti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ctif</a:t>
            </a:r>
            <a:r>
              <a:rPr sz="1600" spc="-26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car</a:t>
            </a:r>
            <a:r>
              <a:rPr sz="1600" spc="-4" dirty="0" smtClean="0">
                <a:latin typeface="Times New Roman"/>
                <a:cs typeface="Times New Roman"/>
              </a:rPr>
              <a:t> 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0" dirty="0" smtClean="0">
                <a:latin typeface="Times New Roman"/>
                <a:cs typeface="Times New Roman"/>
              </a:rPr>
              <a:t>ét</a:t>
            </a:r>
            <a:r>
              <a:rPr sz="1600" spc="4" dirty="0" smtClean="0">
                <a:latin typeface="Times New Roman"/>
                <a:cs typeface="Times New Roman"/>
              </a:rPr>
              <a:t>hod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10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usu</a:t>
            </a:r>
            <a:r>
              <a:rPr sz="1600" spc="0" dirty="0" smtClean="0">
                <a:latin typeface="Times New Roman"/>
                <a:cs typeface="Times New Roman"/>
              </a:rPr>
              <a:t>elle</a:t>
            </a:r>
            <a:r>
              <a:rPr sz="1600" spc="-4" dirty="0" smtClean="0">
                <a:latin typeface="Times New Roman"/>
                <a:cs typeface="Times New Roman"/>
              </a:rPr>
              <a:t>!!!</a:t>
            </a:r>
            <a:r>
              <a:rPr sz="1600" spc="0" dirty="0" smtClean="0">
                <a:latin typeface="Times New Roman"/>
                <a:cs typeface="Times New Roman"/>
              </a:rPr>
              <a:t>)</a:t>
            </a:r>
            <a:endParaRPr sz="1600">
              <a:latin typeface="Times New Roman"/>
              <a:cs typeface="Times New Roman"/>
            </a:endParaRPr>
          </a:p>
          <a:p>
            <a:pPr marL="27941" marR="30403">
              <a:lnSpc>
                <a:spcPct val="95825"/>
              </a:lnSpc>
              <a:spcBef>
                <a:spcPts val="378"/>
              </a:spcBef>
            </a:pPr>
            <a:r>
              <a:rPr sz="1600" spc="0" dirty="0" smtClean="0">
                <a:latin typeface="Times New Roman"/>
                <a:cs typeface="Times New Roman"/>
              </a:rPr>
              <a:t>Utili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ati</a:t>
            </a:r>
            <a:r>
              <a:rPr sz="1600" spc="4" dirty="0" smtClean="0">
                <a:latin typeface="Times New Roman"/>
                <a:cs typeface="Times New Roman"/>
              </a:rPr>
              <a:t>o</a:t>
            </a:r>
            <a:r>
              <a:rPr sz="1600" spc="0" dirty="0" smtClean="0">
                <a:latin typeface="Times New Roman"/>
                <a:cs typeface="Times New Roman"/>
              </a:rPr>
              <a:t>n</a:t>
            </a:r>
            <a:r>
              <a:rPr sz="1600" spc="-27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15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ssou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ces</a:t>
            </a:r>
            <a:r>
              <a:rPr sz="1600" spc="-31" dirty="0" smtClean="0">
                <a:latin typeface="Times New Roman"/>
                <a:cs typeface="Times New Roman"/>
              </a:rPr>
              <a:t> 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0" dirty="0" smtClean="0">
                <a:latin typeface="Times New Roman"/>
                <a:cs typeface="Times New Roman"/>
              </a:rPr>
              <a:t>até</a:t>
            </a:r>
            <a:r>
              <a:rPr sz="1600" spc="9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9" dirty="0" smtClean="0">
                <a:latin typeface="Times New Roman"/>
                <a:cs typeface="Times New Roman"/>
              </a:rPr>
              <a:t>e</a:t>
            </a:r>
            <a:r>
              <a:rPr sz="1600" spc="0" dirty="0" smtClean="0">
                <a:latin typeface="Times New Roman"/>
                <a:cs typeface="Times New Roman"/>
              </a:rPr>
              <a:t>ll</a:t>
            </a:r>
            <a:r>
              <a:rPr sz="1600" spc="9" dirty="0" smtClean="0">
                <a:latin typeface="Times New Roman"/>
                <a:cs typeface="Times New Roman"/>
              </a:rPr>
              <a:t>e</a:t>
            </a:r>
            <a:r>
              <a:rPr sz="1600" spc="0" dirty="0" smtClean="0">
                <a:latin typeface="Times New Roman"/>
                <a:cs typeface="Times New Roman"/>
              </a:rPr>
              <a:t>s</a:t>
            </a:r>
            <a:r>
              <a:rPr sz="1600" spc="17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li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0" dirty="0" smtClean="0">
                <a:latin typeface="Times New Roman"/>
                <a:cs typeface="Times New Roman"/>
              </a:rPr>
              <a:t>ités</a:t>
            </a:r>
            <a:endParaRPr sz="1600">
              <a:latin typeface="Times New Roman"/>
              <a:cs typeface="Times New Roman"/>
            </a:endParaRPr>
          </a:p>
          <a:p>
            <a:pPr marL="12700" marR="30403">
              <a:lnSpc>
                <a:spcPct val="95825"/>
              </a:lnSpc>
              <a:spcBef>
                <a:spcPts val="570"/>
              </a:spcBef>
            </a:pP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4" dirty="0" smtClean="0">
                <a:latin typeface="Times New Roman"/>
                <a:cs typeface="Times New Roman"/>
              </a:rPr>
              <a:t>ou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sa</a:t>
            </a:r>
            <a:r>
              <a:rPr sz="2000" spc="4" dirty="0" smtClean="0">
                <a:latin typeface="Times New Roman"/>
                <a:cs typeface="Times New Roman"/>
              </a:rPr>
              <a:t>g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1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=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é</a:t>
            </a:r>
            <a:r>
              <a:rPr sz="2000" spc="4" dirty="0" smtClean="0">
                <a:latin typeface="Times New Roman"/>
                <a:cs typeface="Times New Roman"/>
              </a:rPr>
              <a:t>f</a:t>
            </a:r>
            <a:r>
              <a:rPr sz="2000" spc="0" dirty="0" smtClean="0">
                <a:latin typeface="Times New Roman"/>
                <a:cs typeface="Times New Roman"/>
              </a:rPr>
              <a:t>é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ce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à </a:t>
            </a:r>
            <a:r>
              <a:rPr sz="2000" spc="4" dirty="0" smtClean="0">
                <a:latin typeface="Times New Roman"/>
                <a:cs typeface="Times New Roman"/>
              </a:rPr>
              <a:t>b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tt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endParaRPr sz="2000">
              <a:latin typeface="Times New Roman"/>
              <a:cs typeface="Times New Roman"/>
            </a:endParaRPr>
          </a:p>
          <a:p>
            <a:pPr marL="27941" marR="30403">
              <a:lnSpc>
                <a:spcPct val="95825"/>
              </a:lnSpc>
              <a:spcBef>
                <a:spcPts val="470"/>
              </a:spcBef>
            </a:pPr>
            <a:r>
              <a:rPr sz="1600" spc="4" dirty="0" smtClean="0">
                <a:latin typeface="Times New Roman"/>
                <a:cs typeface="Times New Roman"/>
              </a:rPr>
              <a:t>R</a:t>
            </a:r>
            <a:r>
              <a:rPr sz="1600" spc="-4" dirty="0" smtClean="0">
                <a:latin typeface="Times New Roman"/>
                <a:cs typeface="Times New Roman"/>
              </a:rPr>
              <a:t>I</a:t>
            </a:r>
            <a:r>
              <a:rPr sz="1600" spc="0" dirty="0" smtClean="0">
                <a:latin typeface="Times New Roman"/>
                <a:cs typeface="Times New Roman"/>
              </a:rPr>
              <a:t>S</a:t>
            </a:r>
            <a:r>
              <a:rPr sz="1600" spc="4" dirty="0" smtClean="0">
                <a:latin typeface="Times New Roman"/>
                <a:cs typeface="Times New Roman"/>
              </a:rPr>
              <a:t>C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44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C</a:t>
            </a:r>
            <a:r>
              <a:rPr sz="1600" spc="-4" dirty="0" smtClean="0">
                <a:latin typeface="Times New Roman"/>
                <a:cs typeface="Times New Roman"/>
              </a:rPr>
              <a:t>I</a:t>
            </a:r>
            <a:r>
              <a:rPr sz="1600" spc="0" dirty="0" smtClean="0">
                <a:latin typeface="Times New Roman"/>
                <a:cs typeface="Times New Roman"/>
              </a:rPr>
              <a:t>S</a:t>
            </a:r>
            <a:r>
              <a:rPr sz="1600" spc="4" dirty="0" smtClean="0">
                <a:latin typeface="Times New Roman"/>
                <a:cs typeface="Times New Roman"/>
              </a:rPr>
              <a:t>C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3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DPS,</a:t>
            </a:r>
            <a:r>
              <a:rPr sz="1600" spc="-38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etc.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332992" y="3278743"/>
            <a:ext cx="26565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4540" y="3957337"/>
            <a:ext cx="210718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Wingdings"/>
                <a:cs typeface="Wingdings"/>
              </a:rPr>
              <a:t></a:t>
            </a:r>
            <a:endParaRPr sz="2400">
              <a:latin typeface="Wingdings"/>
              <a:cs typeface="Wingding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42492" y="3958943"/>
            <a:ext cx="119061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Times New Roman"/>
                <a:cs typeface="Times New Roman"/>
              </a:rPr>
              <a:t>Ma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é</a:t>
            </a:r>
            <a:r>
              <a:rPr sz="2400" spc="4" dirty="0" smtClean="0">
                <a:latin typeface="Times New Roman"/>
                <a:cs typeface="Times New Roman"/>
              </a:rPr>
              <a:t>ri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-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: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32992" y="4376023"/>
            <a:ext cx="26565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17039" y="4377364"/>
            <a:ext cx="133453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4" dirty="0" smtClean="0">
                <a:latin typeface="Times New Roman"/>
                <a:cs typeface="Times New Roman"/>
              </a:rPr>
              <a:t>gor</a:t>
            </a:r>
            <a:r>
              <a:rPr sz="2000" spc="-4" dirty="0" smtClean="0">
                <a:latin typeface="Times New Roman"/>
                <a:cs typeface="Times New Roman"/>
              </a:rPr>
              <a:t>it</a:t>
            </a:r>
            <a:r>
              <a:rPr sz="2000" spc="4" dirty="0" smtClean="0">
                <a:latin typeface="Times New Roman"/>
                <a:cs typeface="Times New Roman"/>
              </a:rPr>
              <a:t>h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0" dirty="0" smtClean="0">
                <a:latin typeface="Times New Roman"/>
                <a:cs typeface="Times New Roman"/>
              </a:rPr>
              <a:t>es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907539" y="4723859"/>
            <a:ext cx="126746" cy="813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•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378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•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64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•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91588" y="4723859"/>
            <a:ext cx="5020845" cy="813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-4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x</a:t>
            </a:r>
            <a:r>
              <a:rPr sz="1600" spc="0" dirty="0" smtClean="0">
                <a:latin typeface="Times New Roman"/>
                <a:cs typeface="Times New Roman"/>
              </a:rPr>
              <a:t>éc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ti</a:t>
            </a:r>
            <a:r>
              <a:rPr sz="1600" spc="4" dirty="0" smtClean="0">
                <a:latin typeface="Times New Roman"/>
                <a:cs typeface="Times New Roman"/>
              </a:rPr>
              <a:t>o</a:t>
            </a:r>
            <a:r>
              <a:rPr sz="1600" spc="0" dirty="0" smtClean="0">
                <a:latin typeface="Times New Roman"/>
                <a:cs typeface="Times New Roman"/>
              </a:rPr>
              <a:t>n</a:t>
            </a:r>
            <a:r>
              <a:rPr sz="1600" spc="-49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p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allèle</a:t>
            </a:r>
            <a:r>
              <a:rPr sz="1600" spc="24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(</a:t>
            </a:r>
            <a:r>
              <a:rPr sz="1600" spc="4" dirty="0" smtClean="0">
                <a:latin typeface="Times New Roman"/>
                <a:cs typeface="Times New Roman"/>
              </a:rPr>
              <a:t>p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s</a:t>
            </a:r>
            <a:r>
              <a:rPr sz="1600" spc="-21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9" dirty="0" smtClean="0">
                <a:latin typeface="Times New Roman"/>
                <a:cs typeface="Times New Roman"/>
              </a:rPr>
              <a:t>ff</a:t>
            </a:r>
            <a:r>
              <a:rPr sz="1600" spc="0" dirty="0" smtClean="0">
                <a:latin typeface="Times New Roman"/>
                <a:cs typeface="Times New Roman"/>
              </a:rPr>
              <a:t>icile</a:t>
            </a:r>
            <a:r>
              <a:rPr sz="1600" spc="-3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à</a:t>
            </a:r>
            <a:r>
              <a:rPr sz="1600" spc="2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4" dirty="0" smtClean="0">
                <a:latin typeface="Times New Roman"/>
                <a:cs typeface="Times New Roman"/>
              </a:rPr>
              <a:t>g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er</a:t>
            </a:r>
            <a:r>
              <a:rPr sz="1600" spc="-6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car</a:t>
            </a:r>
            <a:r>
              <a:rPr sz="1600" spc="-4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nouv</a:t>
            </a:r>
            <a:r>
              <a:rPr sz="1600" spc="0" dirty="0" smtClean="0">
                <a:latin typeface="Times New Roman"/>
                <a:cs typeface="Times New Roman"/>
              </a:rPr>
              <a:t>ea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-4" dirty="0" smtClean="0">
                <a:latin typeface="Times New Roman"/>
                <a:cs typeface="Times New Roman"/>
              </a:rPr>
              <a:t>!!!</a:t>
            </a:r>
            <a:r>
              <a:rPr sz="1600" spc="0" dirty="0" smtClean="0">
                <a:latin typeface="Times New Roman"/>
                <a:cs typeface="Times New Roman"/>
              </a:rPr>
              <a:t>)</a:t>
            </a:r>
            <a:endParaRPr sz="1600">
              <a:latin typeface="Times New Roman"/>
              <a:cs typeface="Times New Roman"/>
            </a:endParaRPr>
          </a:p>
          <a:p>
            <a:pPr marL="12700" marR="30403">
              <a:lnSpc>
                <a:spcPct val="95825"/>
              </a:lnSpc>
              <a:spcBef>
                <a:spcPts val="378"/>
              </a:spcBef>
            </a:pP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c</a:t>
            </a:r>
            <a:r>
              <a:rPr sz="1600" spc="4" dirty="0" smtClean="0">
                <a:latin typeface="Times New Roman"/>
                <a:cs typeface="Times New Roman"/>
              </a:rPr>
              <a:t>h</a:t>
            </a:r>
            <a:r>
              <a:rPr sz="1600" spc="0" dirty="0" smtClean="0">
                <a:latin typeface="Times New Roman"/>
                <a:cs typeface="Times New Roman"/>
              </a:rPr>
              <a:t>itect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34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é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ié</a:t>
            </a:r>
            <a:endParaRPr sz="1600">
              <a:latin typeface="Times New Roman"/>
              <a:cs typeface="Times New Roman"/>
            </a:endParaRPr>
          </a:p>
          <a:p>
            <a:pPr marL="12700" marR="30403">
              <a:lnSpc>
                <a:spcPct val="95825"/>
              </a:lnSpc>
              <a:spcBef>
                <a:spcPts val="464"/>
              </a:spcBef>
            </a:pPr>
            <a:r>
              <a:rPr sz="1600" spc="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ssou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ces</a:t>
            </a:r>
            <a:r>
              <a:rPr sz="1600" spc="-61" dirty="0" smtClean="0">
                <a:latin typeface="Times New Roman"/>
                <a:cs typeface="Times New Roman"/>
              </a:rPr>
              <a:t> 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0" dirty="0" smtClean="0">
                <a:latin typeface="Times New Roman"/>
                <a:cs typeface="Times New Roman"/>
              </a:rPr>
              <a:t>at</a:t>
            </a:r>
            <a:r>
              <a:rPr sz="1600" spc="9" dirty="0" smtClean="0">
                <a:latin typeface="Times New Roman"/>
                <a:cs typeface="Times New Roman"/>
              </a:rPr>
              <a:t>é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9" dirty="0" smtClean="0">
                <a:latin typeface="Times New Roman"/>
                <a:cs typeface="Times New Roman"/>
              </a:rPr>
              <a:t>e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9" dirty="0" smtClean="0">
                <a:latin typeface="Times New Roman"/>
                <a:cs typeface="Times New Roman"/>
              </a:rPr>
              <a:t>l</a:t>
            </a:r>
            <a:r>
              <a:rPr sz="1600" spc="0" dirty="0" smtClean="0">
                <a:latin typeface="Times New Roman"/>
                <a:cs typeface="Times New Roman"/>
              </a:rPr>
              <a:t>es</a:t>
            </a:r>
            <a:r>
              <a:rPr sz="1600" spc="28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illi</a:t>
            </a:r>
            <a:r>
              <a:rPr sz="1600" spc="-19" dirty="0" smtClean="0">
                <a:latin typeface="Times New Roman"/>
                <a:cs typeface="Times New Roman"/>
              </a:rPr>
              <a:t>m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9" dirty="0" smtClean="0">
                <a:latin typeface="Times New Roman"/>
                <a:cs typeface="Times New Roman"/>
              </a:rPr>
              <a:t>t</a:t>
            </a:r>
            <a:r>
              <a:rPr sz="1600" spc="0" dirty="0" smtClean="0">
                <a:latin typeface="Times New Roman"/>
                <a:cs typeface="Times New Roman"/>
              </a:rPr>
              <a:t>ées</a:t>
            </a:r>
            <a:r>
              <a:rPr sz="1600" spc="49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(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4" dirty="0" smtClean="0">
                <a:latin typeface="Times New Roman"/>
                <a:cs typeface="Times New Roman"/>
              </a:rPr>
              <a:t>h</a:t>
            </a:r>
            <a:r>
              <a:rPr sz="1600" spc="0" dirty="0" smtClean="0">
                <a:latin typeface="Times New Roman"/>
                <a:cs typeface="Times New Roman"/>
              </a:rPr>
              <a:t>é</a:t>
            </a:r>
            <a:r>
              <a:rPr sz="1600" spc="4" dirty="0" smtClean="0">
                <a:latin typeface="Times New Roman"/>
                <a:cs typeface="Times New Roman"/>
              </a:rPr>
              <a:t>o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qu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9" dirty="0" smtClean="0">
                <a:latin typeface="Times New Roman"/>
                <a:cs typeface="Times New Roman"/>
              </a:rPr>
              <a:t>t!</a:t>
            </a:r>
            <a:r>
              <a:rPr sz="1600" spc="0" dirty="0" smtClean="0">
                <a:latin typeface="Times New Roman"/>
                <a:cs typeface="Times New Roman"/>
              </a:rPr>
              <a:t>)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64540" y="5952667"/>
            <a:ext cx="24129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142492" y="5954538"/>
            <a:ext cx="6845900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oût</a:t>
            </a:r>
            <a:r>
              <a:rPr sz="2800" spc="0" dirty="0" smtClean="0">
                <a:latin typeface="Times New Roman"/>
                <a:cs typeface="Times New Roman"/>
              </a:rPr>
              <a:t>,</a:t>
            </a:r>
            <a:r>
              <a:rPr sz="2800" spc="-42" dirty="0" smtClean="0">
                <a:latin typeface="Times New Roman"/>
                <a:cs typeface="Times New Roman"/>
              </a:rPr>
              <a:t> </a:t>
            </a:r>
            <a:r>
              <a:rPr sz="2800" spc="-4" dirty="0" smtClean="0">
                <a:latin typeface="Times New Roman"/>
                <a:cs typeface="Times New Roman"/>
              </a:rPr>
              <a:t>D</a:t>
            </a:r>
            <a:r>
              <a:rPr sz="2800" spc="4" dirty="0" smtClean="0">
                <a:latin typeface="Times New Roman"/>
                <a:cs typeface="Times New Roman"/>
              </a:rPr>
              <a:t>i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nsion</a:t>
            </a:r>
            <a:r>
              <a:rPr sz="2800" spc="0" dirty="0" smtClean="0">
                <a:latin typeface="Times New Roman"/>
                <a:cs typeface="Times New Roman"/>
              </a:rPr>
              <a:t>,</a:t>
            </a:r>
            <a:r>
              <a:rPr sz="2800" spc="-109" dirty="0" smtClean="0">
                <a:latin typeface="Times New Roman"/>
                <a:cs typeface="Times New Roman"/>
              </a:rPr>
              <a:t> 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onso</a:t>
            </a:r>
            <a:r>
              <a:rPr sz="2800" spc="-14" dirty="0" smtClean="0">
                <a:latin typeface="Times New Roman"/>
                <a:cs typeface="Times New Roman"/>
              </a:rPr>
              <a:t>mm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tion</a:t>
            </a:r>
            <a:r>
              <a:rPr sz="2800" spc="0" dirty="0" smtClean="0">
                <a:latin typeface="Times New Roman"/>
                <a:cs typeface="Times New Roman"/>
              </a:rPr>
              <a:t>,</a:t>
            </a:r>
            <a:r>
              <a:rPr sz="2800" spc="-131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P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rfor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n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29" name="ZoneTexte 28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bject 30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764540" y="1180823"/>
            <a:ext cx="4785938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Carac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3200" b="1" spc="-19" dirty="0" smtClean="0">
                <a:solidFill>
                  <a:srgbClr val="3333CB"/>
                </a:solidFill>
                <a:latin typeface="Times New Roman"/>
                <a:cs typeface="Times New Roman"/>
              </a:rPr>
              <a:t>q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2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d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-14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VHD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64540" y="1617583"/>
            <a:ext cx="1801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142492" y="1618924"/>
            <a:ext cx="7919194" cy="7980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Pas</a:t>
            </a:r>
            <a:r>
              <a:rPr sz="2000" spc="-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“case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se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iti</a:t>
            </a:r>
            <a:r>
              <a:rPr sz="2000" spc="4" dirty="0" smtClean="0">
                <a:latin typeface="Times New Roman"/>
                <a:cs typeface="Times New Roman"/>
              </a:rPr>
              <a:t>v</a:t>
            </a:r>
            <a:r>
              <a:rPr sz="2000" spc="0" dirty="0" smtClean="0">
                <a:latin typeface="Times New Roman"/>
                <a:cs typeface="Times New Roman"/>
              </a:rPr>
              <a:t>e”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: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as</a:t>
            </a:r>
            <a:r>
              <a:rPr sz="2000" spc="-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ff</a:t>
            </a:r>
            <a:r>
              <a:rPr sz="2000" spc="0" dirty="0" smtClean="0">
                <a:latin typeface="Times New Roman"/>
                <a:cs typeface="Times New Roman"/>
              </a:rPr>
              <a:t>é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ce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es 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ju</a:t>
            </a:r>
            <a:r>
              <a:rPr sz="2000" spc="0" dirty="0" smtClean="0">
                <a:latin typeface="Times New Roman"/>
                <a:cs typeface="Times New Roman"/>
              </a:rPr>
              <a:t>sc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es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et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es</a:t>
            </a:r>
            <a:r>
              <a:rPr sz="2000" spc="-4" dirty="0" smtClean="0">
                <a:latin typeface="Times New Roman"/>
                <a:cs typeface="Times New Roman"/>
              </a:rPr>
              <a:t> 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nu</a:t>
            </a:r>
            <a:r>
              <a:rPr sz="2000" spc="0" dirty="0" smtClean="0">
                <a:latin typeface="Times New Roman"/>
                <a:cs typeface="Times New Roman"/>
              </a:rPr>
              <a:t>sc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es</a:t>
            </a:r>
            <a:endParaRPr sz="2000">
              <a:latin typeface="Times New Roman"/>
              <a:cs typeface="Times New Roman"/>
            </a:endParaRPr>
          </a:p>
          <a:p>
            <a:pPr marL="12700" marR="38176">
              <a:lnSpc>
                <a:spcPct val="95825"/>
              </a:lnSpc>
              <a:spcBef>
                <a:spcPts val="1672"/>
              </a:spcBef>
            </a:pPr>
            <a:r>
              <a:rPr sz="2000" spc="0" dirty="0" smtClean="0">
                <a:latin typeface="Times New Roman"/>
                <a:cs typeface="Times New Roman"/>
              </a:rPr>
              <a:t>Les</a:t>
            </a:r>
            <a:r>
              <a:rPr sz="2000" spc="-4" dirty="0" smtClean="0">
                <a:latin typeface="Times New Roman"/>
                <a:cs typeface="Times New Roman"/>
              </a:rPr>
              <a:t> 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4" dirty="0" smtClean="0">
                <a:latin typeface="Times New Roman"/>
                <a:cs typeface="Times New Roman"/>
              </a:rPr>
              <a:t>d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u="heavy" spc="4" dirty="0" smtClean="0">
                <a:latin typeface="Times New Roman"/>
                <a:cs typeface="Times New Roman"/>
              </a:rPr>
              <a:t>n</a:t>
            </a:r>
            <a:r>
              <a:rPr sz="2000" u="heavy" spc="-4" dirty="0" smtClean="0">
                <a:latin typeface="Times New Roman"/>
                <a:cs typeface="Times New Roman"/>
              </a:rPr>
              <a:t>ti</a:t>
            </a:r>
            <a:r>
              <a:rPr sz="2000" u="heavy" spc="4" dirty="0" smtClean="0">
                <a:latin typeface="Times New Roman"/>
                <a:cs typeface="Times New Roman"/>
              </a:rPr>
              <a:t>f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0" dirty="0" smtClean="0">
                <a:latin typeface="Times New Roman"/>
                <a:cs typeface="Times New Roman"/>
              </a:rPr>
              <a:t>ca</a:t>
            </a:r>
            <a:r>
              <a:rPr sz="2000" u="heavy" spc="-4" dirty="0" smtClean="0">
                <a:latin typeface="Times New Roman"/>
                <a:cs typeface="Times New Roman"/>
              </a:rPr>
              <a:t>tio</a:t>
            </a:r>
            <a:r>
              <a:rPr sz="2000" u="heavy" spc="4" dirty="0" smtClean="0">
                <a:latin typeface="Times New Roman"/>
                <a:cs typeface="Times New Roman"/>
              </a:rPr>
              <a:t>n</a:t>
            </a:r>
            <a:r>
              <a:rPr sz="2000" u="heavy" spc="0" dirty="0" smtClean="0">
                <a:latin typeface="Times New Roman"/>
                <a:cs typeface="Times New Roman"/>
              </a:rPr>
              <a:t>s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do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v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é</a:t>
            </a:r>
            <a:r>
              <a:rPr sz="2000" spc="4" dirty="0" smtClean="0">
                <a:latin typeface="Times New Roman"/>
                <a:cs typeface="Times New Roman"/>
              </a:rPr>
              <a:t>bu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er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ar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un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4" dirty="0" smtClean="0">
                <a:latin typeface="Times New Roman"/>
                <a:cs typeface="Times New Roman"/>
              </a:rPr>
              <a:t>tt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1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(</a:t>
            </a:r>
            <a:r>
              <a:rPr sz="2000" spc="0" dirty="0" smtClean="0">
                <a:latin typeface="Times New Roman"/>
                <a:cs typeface="Times New Roman"/>
              </a:rPr>
              <a:t>et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no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n c</a:t>
            </a:r>
            <a:r>
              <a:rPr sz="2000" spc="4" dirty="0" smtClean="0">
                <a:latin typeface="Times New Roman"/>
                <a:cs typeface="Times New Roman"/>
              </a:rPr>
              <a:t>h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ff</a:t>
            </a:r>
            <a:r>
              <a:rPr sz="2000" spc="-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e)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64540" y="2135743"/>
            <a:ext cx="1801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64540" y="2653903"/>
            <a:ext cx="1801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142492" y="2655244"/>
            <a:ext cx="350401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Les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4" dirty="0" smtClean="0">
                <a:latin typeface="Times New Roman"/>
                <a:cs typeface="Times New Roman"/>
              </a:rPr>
              <a:t>ru</a:t>
            </a:r>
            <a:r>
              <a:rPr sz="2000" spc="0" dirty="0" smtClean="0">
                <a:latin typeface="Times New Roman"/>
                <a:cs typeface="Times New Roman"/>
              </a:rPr>
              <a:t>c</a:t>
            </a:r>
            <a:r>
              <a:rPr sz="2000" spc="-4" dirty="0" smtClean="0">
                <a:latin typeface="Times New Roman"/>
                <a:cs typeface="Times New Roman"/>
              </a:rPr>
              <a:t>tio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ar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772794" y="2655244"/>
            <a:ext cx="14832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b="1" spc="0" dirty="0" smtClean="0">
                <a:latin typeface="Times New Roman"/>
                <a:cs typeface="Times New Roman"/>
              </a:rPr>
              <a:t>;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64540" y="3172063"/>
            <a:ext cx="1801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42492" y="3173404"/>
            <a:ext cx="416904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Les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c</a:t>
            </a:r>
            <a:r>
              <a:rPr sz="2000" spc="4" dirty="0" smtClean="0">
                <a:latin typeface="Times New Roman"/>
                <a:cs typeface="Times New Roman"/>
              </a:rPr>
              <a:t>o</a:t>
            </a:r>
            <a:r>
              <a:rPr sz="2000" spc="-25" dirty="0" smtClean="0">
                <a:latin typeface="Times New Roman"/>
                <a:cs typeface="Times New Roman"/>
              </a:rPr>
              <a:t>mm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es</a:t>
            </a:r>
            <a:r>
              <a:rPr sz="2000" spc="-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4" dirty="0" smtClean="0">
                <a:latin typeface="Times New Roman"/>
                <a:cs typeface="Times New Roman"/>
              </a:rPr>
              <a:t>on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pr</a:t>
            </a:r>
            <a:r>
              <a:rPr sz="2000" spc="0" dirty="0" smtClean="0">
                <a:latin typeface="Times New Roman"/>
                <a:cs typeface="Times New Roman"/>
              </a:rPr>
              <a:t>écé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és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ar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:</a:t>
            </a:r>
            <a:r>
              <a:rPr sz="2000" spc="490" dirty="0" smtClean="0">
                <a:latin typeface="Times New Roman"/>
                <a:cs typeface="Times New Roman"/>
              </a:rPr>
              <a:t> </a:t>
            </a:r>
            <a:r>
              <a:rPr sz="2000" b="1" spc="4" dirty="0" smtClean="0">
                <a:latin typeface="Times New Roman"/>
                <a:cs typeface="Times New Roman"/>
              </a:rPr>
              <a:t>--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64540" y="3690223"/>
            <a:ext cx="180140" cy="7980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1753"/>
              </a:spcBef>
            </a:pPr>
            <a:r>
              <a:rPr sz="2000" spc="0" dirty="0" smtClean="0"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142492" y="3691564"/>
            <a:ext cx="7156571" cy="13162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3811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Les</a:t>
            </a:r>
            <a:r>
              <a:rPr sz="2000" spc="-4" dirty="0" smtClean="0">
                <a:latin typeface="Times New Roman"/>
                <a:cs typeface="Times New Roman"/>
              </a:rPr>
              <a:t> </a:t>
            </a:r>
            <a:r>
              <a:rPr sz="2000" u="heavy" spc="0" dirty="0" smtClean="0">
                <a:latin typeface="Times New Roman"/>
                <a:cs typeface="Times New Roman"/>
              </a:rPr>
              <a:t>ass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4" dirty="0" smtClean="0">
                <a:latin typeface="Times New Roman"/>
                <a:cs typeface="Times New Roman"/>
              </a:rPr>
              <a:t>gn</a:t>
            </a:r>
            <a:r>
              <a:rPr sz="2000" u="heavy" spc="0" dirty="0" smtClean="0">
                <a:latin typeface="Times New Roman"/>
                <a:cs typeface="Times New Roman"/>
              </a:rPr>
              <a:t>a</a:t>
            </a:r>
            <a:r>
              <a:rPr sz="2000" u="heavy" spc="-4" dirty="0" smtClean="0">
                <a:latin typeface="Times New Roman"/>
                <a:cs typeface="Times New Roman"/>
              </a:rPr>
              <a:t>ti</a:t>
            </a:r>
            <a:r>
              <a:rPr sz="2000" u="heavy" spc="4" dirty="0" smtClean="0">
                <a:latin typeface="Times New Roman"/>
                <a:cs typeface="Times New Roman"/>
              </a:rPr>
              <a:t>o</a:t>
            </a:r>
            <a:r>
              <a:rPr sz="2000" u="heavy" spc="-4" dirty="0" smtClean="0">
                <a:latin typeface="Times New Roman"/>
                <a:cs typeface="Times New Roman"/>
              </a:rPr>
              <a:t>n</a:t>
            </a:r>
            <a:r>
              <a:rPr sz="2000" u="heavy" spc="0" dirty="0" smtClean="0">
                <a:latin typeface="Times New Roman"/>
                <a:cs typeface="Times New Roman"/>
              </a:rPr>
              <a:t>s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pou</a:t>
            </a:r>
            <a:r>
              <a:rPr sz="2000" spc="0" dirty="0" smtClean="0">
                <a:latin typeface="Times New Roman"/>
                <a:cs typeface="Times New Roman"/>
              </a:rPr>
              <a:t>r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es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u="heavy" spc="0" dirty="0" smtClean="0">
                <a:latin typeface="Times New Roman"/>
                <a:cs typeface="Times New Roman"/>
              </a:rPr>
              <a:t>s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4" dirty="0" smtClean="0">
                <a:latin typeface="Times New Roman"/>
                <a:cs typeface="Times New Roman"/>
              </a:rPr>
              <a:t>gn</a:t>
            </a:r>
            <a:r>
              <a:rPr sz="2000" u="heavy" spc="0" dirty="0" smtClean="0">
                <a:latin typeface="Times New Roman"/>
                <a:cs typeface="Times New Roman"/>
              </a:rPr>
              <a:t>a</a:t>
            </a:r>
            <a:r>
              <a:rPr sz="2000" u="heavy" spc="4" dirty="0" smtClean="0">
                <a:latin typeface="Times New Roman"/>
                <a:cs typeface="Times New Roman"/>
              </a:rPr>
              <a:t>u</a:t>
            </a:r>
            <a:r>
              <a:rPr sz="2000" u="heavy" spc="0" dirty="0" smtClean="0">
                <a:latin typeface="Times New Roman"/>
                <a:cs typeface="Times New Roman"/>
              </a:rPr>
              <a:t>x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-4" dirty="0" smtClean="0">
                <a:latin typeface="Times New Roman"/>
                <a:cs typeface="Times New Roman"/>
              </a:rPr>
              <a:t>tili</a:t>
            </a:r>
            <a:r>
              <a:rPr sz="2000" spc="0" dirty="0" smtClean="0">
                <a:latin typeface="Times New Roman"/>
                <a:cs typeface="Times New Roman"/>
              </a:rPr>
              <a:t>se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y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4" dirty="0" smtClean="0">
                <a:latin typeface="Times New Roman"/>
                <a:cs typeface="Times New Roman"/>
              </a:rPr>
              <a:t>bo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:  </a:t>
            </a:r>
            <a:r>
              <a:rPr sz="2000" b="1" spc="0" dirty="0" smtClean="0">
                <a:latin typeface="Times New Roman"/>
                <a:cs typeface="Times New Roman"/>
              </a:rPr>
              <a:t>&lt;=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1672"/>
              </a:spcBef>
            </a:pPr>
            <a:r>
              <a:rPr sz="2000" spc="0" dirty="0" smtClean="0">
                <a:latin typeface="Times New Roman"/>
                <a:cs typeface="Times New Roman"/>
              </a:rPr>
              <a:t>Les</a:t>
            </a:r>
            <a:r>
              <a:rPr sz="2000" spc="-4" dirty="0" smtClean="0">
                <a:latin typeface="Times New Roman"/>
                <a:cs typeface="Times New Roman"/>
              </a:rPr>
              <a:t> </a:t>
            </a:r>
            <a:r>
              <a:rPr sz="2000" u="heavy" spc="0" dirty="0" smtClean="0">
                <a:latin typeface="Times New Roman"/>
                <a:cs typeface="Times New Roman"/>
              </a:rPr>
              <a:t>ass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4" dirty="0" smtClean="0">
                <a:latin typeface="Times New Roman"/>
                <a:cs typeface="Times New Roman"/>
              </a:rPr>
              <a:t>gn</a:t>
            </a:r>
            <a:r>
              <a:rPr sz="2000" u="heavy" spc="0" dirty="0" smtClean="0">
                <a:latin typeface="Times New Roman"/>
                <a:cs typeface="Times New Roman"/>
              </a:rPr>
              <a:t>a</a:t>
            </a:r>
            <a:r>
              <a:rPr sz="2000" u="heavy" spc="-4" dirty="0" smtClean="0">
                <a:latin typeface="Times New Roman"/>
                <a:cs typeface="Times New Roman"/>
              </a:rPr>
              <a:t>ti</a:t>
            </a:r>
            <a:r>
              <a:rPr sz="2000" u="heavy" spc="4" dirty="0" smtClean="0">
                <a:latin typeface="Times New Roman"/>
                <a:cs typeface="Times New Roman"/>
              </a:rPr>
              <a:t>o</a:t>
            </a:r>
            <a:r>
              <a:rPr sz="2000" u="heavy" spc="-4" dirty="0" smtClean="0">
                <a:latin typeface="Times New Roman"/>
                <a:cs typeface="Times New Roman"/>
              </a:rPr>
              <a:t>n</a:t>
            </a:r>
            <a:r>
              <a:rPr sz="2000" u="heavy" spc="0" dirty="0" smtClean="0">
                <a:latin typeface="Times New Roman"/>
                <a:cs typeface="Times New Roman"/>
              </a:rPr>
              <a:t>s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u="heavy" spc="4" dirty="0" smtClean="0">
                <a:latin typeface="Times New Roman"/>
                <a:cs typeface="Times New Roman"/>
              </a:rPr>
              <a:t>v</a:t>
            </a:r>
            <a:r>
              <a:rPr sz="2000" u="heavy" spc="0" dirty="0" smtClean="0">
                <a:latin typeface="Times New Roman"/>
                <a:cs typeface="Times New Roman"/>
              </a:rPr>
              <a:t>a</a:t>
            </a:r>
            <a:r>
              <a:rPr sz="2000" u="heavy" spc="4" dirty="0" smtClean="0">
                <a:latin typeface="Times New Roman"/>
                <a:cs typeface="Times New Roman"/>
              </a:rPr>
              <a:t>r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0" dirty="0" smtClean="0">
                <a:latin typeface="Times New Roman"/>
                <a:cs typeface="Times New Roman"/>
              </a:rPr>
              <a:t>a</a:t>
            </a:r>
            <a:r>
              <a:rPr sz="2000" u="heavy" spc="4" dirty="0" smtClean="0">
                <a:latin typeface="Times New Roman"/>
                <a:cs typeface="Times New Roman"/>
              </a:rPr>
              <a:t>b</a:t>
            </a:r>
            <a:r>
              <a:rPr sz="2000" u="heavy" spc="-4" dirty="0" smtClean="0">
                <a:latin typeface="Times New Roman"/>
                <a:cs typeface="Times New Roman"/>
              </a:rPr>
              <a:t>l</a:t>
            </a:r>
            <a:r>
              <a:rPr sz="2000" u="heavy" spc="0" dirty="0" smtClean="0">
                <a:latin typeface="Times New Roman"/>
                <a:cs typeface="Times New Roman"/>
              </a:rPr>
              <a:t>es</a:t>
            </a:r>
            <a:r>
              <a:rPr sz="2000" spc="475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et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v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r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ar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é</a:t>
            </a:r>
            <a:r>
              <a:rPr sz="2000" spc="4" dirty="0" smtClean="0">
                <a:latin typeface="Times New Roman"/>
                <a:cs typeface="Times New Roman"/>
              </a:rPr>
              <a:t>f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-4" dirty="0" smtClean="0">
                <a:latin typeface="Times New Roman"/>
                <a:cs typeface="Times New Roman"/>
              </a:rPr>
              <a:t>tili</a:t>
            </a:r>
            <a:r>
              <a:rPr sz="2000" spc="0" dirty="0" smtClean="0">
                <a:latin typeface="Times New Roman"/>
                <a:cs typeface="Times New Roman"/>
              </a:rPr>
              <a:t>se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y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4" dirty="0" smtClean="0">
                <a:latin typeface="Times New Roman"/>
                <a:cs typeface="Times New Roman"/>
              </a:rPr>
              <a:t>bo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endParaRPr sz="2000">
              <a:latin typeface="Times New Roman"/>
              <a:cs typeface="Times New Roman"/>
            </a:endParaRPr>
          </a:p>
          <a:p>
            <a:pPr marL="12700" marR="43811">
              <a:lnSpc>
                <a:spcPct val="95825"/>
              </a:lnSpc>
              <a:spcBef>
                <a:spcPts val="1780"/>
              </a:spcBef>
            </a:pPr>
            <a:r>
              <a:rPr sz="2000" spc="0" dirty="0" smtClean="0">
                <a:latin typeface="Times New Roman"/>
                <a:cs typeface="Times New Roman"/>
              </a:rPr>
              <a:t>La </a:t>
            </a:r>
            <a:r>
              <a:rPr sz="2000" spc="4" dirty="0" smtClean="0">
                <a:latin typeface="Times New Roman"/>
                <a:cs typeface="Times New Roman"/>
              </a:rPr>
              <a:t>v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r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d’u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u="heavy" spc="4" dirty="0" smtClean="0">
                <a:latin typeface="Times New Roman"/>
                <a:cs typeface="Times New Roman"/>
              </a:rPr>
              <a:t>bu</a:t>
            </a:r>
            <a:r>
              <a:rPr sz="2000" u="heavy" spc="0" dirty="0" smtClean="0">
                <a:latin typeface="Times New Roman"/>
                <a:cs typeface="Times New Roman"/>
              </a:rPr>
              <a:t>s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4" dirty="0" smtClean="0">
                <a:latin typeface="Times New Roman"/>
                <a:cs typeface="Times New Roman"/>
              </a:rPr>
              <a:t>’</a:t>
            </a:r>
            <a:r>
              <a:rPr sz="2000" spc="0" dirty="0" smtClean="0">
                <a:latin typeface="Times New Roman"/>
                <a:cs typeface="Times New Roman"/>
              </a:rPr>
              <a:t>éc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1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gu</a:t>
            </a:r>
            <a:r>
              <a:rPr sz="2000" spc="-4" dirty="0" smtClean="0">
                <a:latin typeface="Times New Roman"/>
                <a:cs typeface="Times New Roman"/>
              </a:rPr>
              <a:t>ill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0" dirty="0" smtClean="0">
                <a:latin typeface="Times New Roman"/>
                <a:cs typeface="Times New Roman"/>
              </a:rPr>
              <a:t>et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:</a:t>
            </a:r>
            <a:r>
              <a:rPr sz="2000" spc="490" dirty="0" smtClean="0">
                <a:latin typeface="Times New Roman"/>
                <a:cs typeface="Times New Roman"/>
              </a:rPr>
              <a:t> </a:t>
            </a:r>
            <a:r>
              <a:rPr sz="2000" b="1" spc="4" dirty="0" smtClean="0">
                <a:latin typeface="Times New Roman"/>
                <a:cs typeface="Times New Roman"/>
              </a:rPr>
              <a:t>“</a:t>
            </a:r>
            <a:r>
              <a:rPr sz="2000" spc="0" dirty="0" smtClean="0">
                <a:latin typeface="Times New Roman"/>
                <a:cs typeface="Times New Roman"/>
              </a:rPr>
              <a:t>…</a:t>
            </a:r>
            <a:r>
              <a:rPr sz="2000" b="1" spc="0" dirty="0" smtClean="0">
                <a:latin typeface="Times New Roman"/>
                <a:cs typeface="Times New Roman"/>
              </a:rPr>
              <a:t>”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293632" y="4209724"/>
            <a:ext cx="13432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554273" y="4209724"/>
            <a:ext cx="29441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b="1" spc="4" dirty="0" smtClean="0">
                <a:latin typeface="Times New Roman"/>
                <a:cs typeface="Times New Roman"/>
              </a:rPr>
              <a:t>:=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64540" y="4726543"/>
            <a:ext cx="1801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64540" y="5244703"/>
            <a:ext cx="18014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42492" y="5246044"/>
            <a:ext cx="446422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La </a:t>
            </a:r>
            <a:r>
              <a:rPr sz="2000" spc="4" dirty="0" smtClean="0">
                <a:latin typeface="Times New Roman"/>
                <a:cs typeface="Times New Roman"/>
              </a:rPr>
              <a:t>v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r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d’u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u="heavy" spc="4" dirty="0" smtClean="0">
                <a:latin typeface="Times New Roman"/>
                <a:cs typeface="Times New Roman"/>
              </a:rPr>
              <a:t>b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0" dirty="0" smtClean="0">
                <a:latin typeface="Times New Roman"/>
                <a:cs typeface="Times New Roman"/>
              </a:rPr>
              <a:t>t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4" dirty="0" smtClean="0">
                <a:latin typeface="Times New Roman"/>
                <a:cs typeface="Times New Roman"/>
              </a:rPr>
              <a:t>’</a:t>
            </a:r>
            <a:r>
              <a:rPr sz="2000" spc="0" dirty="0" smtClean="0">
                <a:latin typeface="Times New Roman"/>
                <a:cs typeface="Times New Roman"/>
              </a:rPr>
              <a:t>éc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1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po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-4" dirty="0" smtClean="0">
                <a:latin typeface="Times New Roman"/>
                <a:cs typeface="Times New Roman"/>
              </a:rPr>
              <a:t>o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-4" dirty="0" smtClean="0">
                <a:latin typeface="Times New Roman"/>
                <a:cs typeface="Times New Roman"/>
              </a:rPr>
              <a:t>h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731525" y="5246044"/>
            <a:ext cx="48809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b="1" spc="4" dirty="0" smtClean="0">
                <a:latin typeface="Times New Roman"/>
                <a:cs typeface="Times New Roman"/>
              </a:rPr>
              <a:t>‘</a:t>
            </a:r>
            <a:r>
              <a:rPr sz="2000" spc="0" dirty="0" smtClean="0">
                <a:latin typeface="Times New Roman"/>
                <a:cs typeface="Times New Roman"/>
              </a:rPr>
              <a:t>…</a:t>
            </a:r>
            <a:r>
              <a:rPr sz="2000" b="1" spc="0" dirty="0" smtClean="0">
                <a:latin typeface="Times New Roman"/>
                <a:cs typeface="Times New Roman"/>
              </a:rPr>
              <a:t>’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64540" y="5762863"/>
            <a:ext cx="1801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42492" y="5764204"/>
            <a:ext cx="629011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Les</a:t>
            </a:r>
            <a:r>
              <a:rPr sz="2000" spc="-4" dirty="0" smtClean="0">
                <a:latin typeface="Times New Roman"/>
                <a:cs typeface="Times New Roman"/>
              </a:rPr>
              <a:t> </a:t>
            </a:r>
            <a:r>
              <a:rPr sz="2000" u="heavy" spc="0" dirty="0" smtClean="0">
                <a:latin typeface="Times New Roman"/>
                <a:cs typeface="Times New Roman"/>
              </a:rPr>
              <a:t>s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4" dirty="0" smtClean="0">
                <a:latin typeface="Times New Roman"/>
                <a:cs typeface="Times New Roman"/>
              </a:rPr>
              <a:t>gn</a:t>
            </a:r>
            <a:r>
              <a:rPr sz="2000" u="heavy" spc="0" dirty="0" smtClean="0">
                <a:latin typeface="Times New Roman"/>
                <a:cs typeface="Times New Roman"/>
              </a:rPr>
              <a:t>a</a:t>
            </a:r>
            <a:r>
              <a:rPr sz="2000" u="heavy" spc="4" dirty="0" smtClean="0">
                <a:latin typeface="Times New Roman"/>
                <a:cs typeface="Times New Roman"/>
              </a:rPr>
              <a:t>u</a:t>
            </a:r>
            <a:r>
              <a:rPr sz="2000" u="heavy" spc="0" dirty="0" smtClean="0">
                <a:latin typeface="Times New Roman"/>
                <a:cs typeface="Times New Roman"/>
              </a:rPr>
              <a:t>x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po</a:t>
            </a:r>
            <a:r>
              <a:rPr sz="2000" spc="0" dirty="0" smtClean="0">
                <a:latin typeface="Times New Roman"/>
                <a:cs typeface="Times New Roman"/>
              </a:rPr>
              <a:t>ssè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un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1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ass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gn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tio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ty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e « </a:t>
            </a:r>
            <a:r>
              <a:rPr sz="2000" spc="-4" dirty="0" smtClean="0">
                <a:latin typeface="Times New Roman"/>
                <a:cs typeface="Times New Roman"/>
              </a:rPr>
              <a:t>ti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0" dirty="0" smtClean="0">
                <a:latin typeface="Times New Roman"/>
                <a:cs typeface="Times New Roman"/>
              </a:rPr>
              <a:t>e </a:t>
            </a:r>
            <a:r>
              <a:rPr sz="2000" spc="4" dirty="0" smtClean="0">
                <a:latin typeface="Times New Roman"/>
                <a:cs typeface="Times New Roman"/>
              </a:rPr>
              <a:t>v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1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»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32992" y="6164495"/>
            <a:ext cx="216741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Wingdings"/>
                <a:cs typeface="Wingdings"/>
              </a:rPr>
              <a:t></a:t>
            </a:r>
            <a:endParaRPr sz="1600">
              <a:latin typeface="Wingdings"/>
              <a:cs typeface="Wingding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17039" y="6165563"/>
            <a:ext cx="3287606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-4" dirty="0" smtClean="0">
                <a:latin typeface="Times New Roman"/>
                <a:cs typeface="Times New Roman"/>
              </a:rPr>
              <a:t>(</a:t>
            </a:r>
            <a:r>
              <a:rPr sz="1600" spc="0" dirty="0" smtClean="0">
                <a:latin typeface="Times New Roman"/>
                <a:cs typeface="Times New Roman"/>
              </a:rPr>
              <a:t>ils</a:t>
            </a:r>
            <a:r>
              <a:rPr sz="1600" spc="4" dirty="0" smtClean="0">
                <a:latin typeface="Times New Roman"/>
                <a:cs typeface="Times New Roman"/>
              </a:rPr>
              <a:t> poss</a:t>
            </a:r>
            <a:r>
              <a:rPr sz="1600" spc="0" dirty="0" smtClean="0">
                <a:latin typeface="Times New Roman"/>
                <a:cs typeface="Times New Roman"/>
              </a:rPr>
              <a:t>è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-48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un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23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v</a:t>
            </a:r>
            <a:r>
              <a:rPr sz="1600" spc="0" dirty="0" smtClean="0">
                <a:latin typeface="Times New Roman"/>
                <a:cs typeface="Times New Roman"/>
              </a:rPr>
              <a:t>ale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r</a:t>
            </a:r>
            <a:r>
              <a:rPr sz="1600" spc="-3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en t</a:t>
            </a:r>
            <a:r>
              <a:rPr sz="1600" spc="4" dirty="0" smtClean="0">
                <a:latin typeface="Times New Roman"/>
                <a:cs typeface="Times New Roman"/>
              </a:rPr>
              <a:t>ou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-2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te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4" dirty="0" smtClean="0">
                <a:latin typeface="Times New Roman"/>
                <a:cs typeface="Times New Roman"/>
              </a:rPr>
              <a:t>ps</a:t>
            </a:r>
            <a:r>
              <a:rPr sz="1600" spc="0" dirty="0" smtClean="0">
                <a:latin typeface="Times New Roman"/>
                <a:cs typeface="Times New Roman"/>
              </a:rPr>
              <a:t>)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64540" y="6476095"/>
            <a:ext cx="1801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142492" y="6477436"/>
            <a:ext cx="664260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Les</a:t>
            </a:r>
            <a:r>
              <a:rPr sz="2000" spc="-4" dirty="0" smtClean="0">
                <a:latin typeface="Times New Roman"/>
                <a:cs typeface="Times New Roman"/>
              </a:rPr>
              <a:t> </a:t>
            </a:r>
            <a:r>
              <a:rPr sz="2000" u="heavy" spc="4" dirty="0" smtClean="0">
                <a:latin typeface="Times New Roman"/>
                <a:cs typeface="Times New Roman"/>
              </a:rPr>
              <a:t>v</a:t>
            </a:r>
            <a:r>
              <a:rPr sz="2000" u="heavy" spc="0" dirty="0" smtClean="0">
                <a:latin typeface="Times New Roman"/>
                <a:cs typeface="Times New Roman"/>
              </a:rPr>
              <a:t>a</a:t>
            </a:r>
            <a:r>
              <a:rPr sz="2000" u="heavy" spc="4" dirty="0" smtClean="0">
                <a:latin typeface="Times New Roman"/>
                <a:cs typeface="Times New Roman"/>
              </a:rPr>
              <a:t>r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0" dirty="0" smtClean="0">
                <a:latin typeface="Times New Roman"/>
                <a:cs typeface="Times New Roman"/>
              </a:rPr>
              <a:t>a</a:t>
            </a:r>
            <a:r>
              <a:rPr sz="2000" u="heavy" spc="4" dirty="0" smtClean="0">
                <a:latin typeface="Times New Roman"/>
                <a:cs typeface="Times New Roman"/>
              </a:rPr>
              <a:t>b</a:t>
            </a:r>
            <a:r>
              <a:rPr sz="2000" u="heavy" spc="-4" dirty="0" smtClean="0">
                <a:latin typeface="Times New Roman"/>
                <a:cs typeface="Times New Roman"/>
              </a:rPr>
              <a:t>l</a:t>
            </a:r>
            <a:r>
              <a:rPr sz="2000" u="heavy" spc="0" dirty="0" smtClean="0">
                <a:latin typeface="Times New Roman"/>
                <a:cs typeface="Times New Roman"/>
              </a:rPr>
              <a:t>es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n’on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as</a:t>
            </a:r>
            <a:r>
              <a:rPr sz="2000" spc="-1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gn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f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ca</a:t>
            </a:r>
            <a:r>
              <a:rPr sz="2000" spc="-4" dirty="0" smtClean="0">
                <a:latin typeface="Times New Roman"/>
                <a:cs typeface="Times New Roman"/>
              </a:rPr>
              <a:t>tio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ph</a:t>
            </a:r>
            <a:r>
              <a:rPr sz="2000" spc="-4" dirty="0" smtClean="0">
                <a:latin typeface="Times New Roman"/>
                <a:cs typeface="Times New Roman"/>
              </a:rPr>
              <a:t>y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qu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1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c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c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-4" dirty="0" smtClean="0">
                <a:latin typeface="Times New Roman"/>
                <a:cs typeface="Times New Roman"/>
              </a:rPr>
              <a:t>it</a:t>
            </a:r>
            <a:r>
              <a:rPr sz="2000" spc="0" dirty="0" smtClean="0"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36" name="ZoneTexte 35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object 65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836156" y="2956365"/>
            <a:ext cx="4529173" cy="3874746"/>
          </a:xfrm>
          <a:custGeom>
            <a:avLst/>
            <a:gdLst/>
            <a:ahLst/>
            <a:cxnLst/>
            <a:rect l="l" t="t" r="r" b="b"/>
            <a:pathLst>
              <a:path w="4529173" h="3874746">
                <a:moveTo>
                  <a:pt x="0" y="3874746"/>
                </a:moveTo>
                <a:lnTo>
                  <a:pt x="4529173" y="3874746"/>
                </a:lnTo>
                <a:lnTo>
                  <a:pt x="4529173" y="0"/>
                </a:lnTo>
                <a:lnTo>
                  <a:pt x="0" y="0"/>
                </a:lnTo>
                <a:lnTo>
                  <a:pt x="0" y="3874746"/>
                </a:lnTo>
                <a:close/>
              </a:path>
            </a:pathLst>
          </a:custGeom>
          <a:ln w="29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057092" y="6182929"/>
            <a:ext cx="1325611" cy="540628"/>
          </a:xfrm>
          <a:custGeom>
            <a:avLst/>
            <a:gdLst/>
            <a:ahLst/>
            <a:cxnLst/>
            <a:rect l="l" t="t" r="r" b="b"/>
            <a:pathLst>
              <a:path w="1325611" h="540628">
                <a:moveTo>
                  <a:pt x="0" y="0"/>
                </a:moveTo>
                <a:lnTo>
                  <a:pt x="1325611" y="0"/>
                </a:lnTo>
                <a:lnTo>
                  <a:pt x="1325611" y="540628"/>
                </a:lnTo>
                <a:lnTo>
                  <a:pt x="0" y="540628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057092" y="6182929"/>
            <a:ext cx="1325611" cy="540628"/>
          </a:xfrm>
          <a:custGeom>
            <a:avLst/>
            <a:gdLst/>
            <a:ahLst/>
            <a:cxnLst/>
            <a:rect l="l" t="t" r="r" b="b"/>
            <a:pathLst>
              <a:path w="1325611" h="540628">
                <a:moveTo>
                  <a:pt x="0" y="540628"/>
                </a:moveTo>
                <a:lnTo>
                  <a:pt x="1325611" y="540628"/>
                </a:lnTo>
                <a:lnTo>
                  <a:pt x="1325611" y="0"/>
                </a:lnTo>
                <a:lnTo>
                  <a:pt x="0" y="0"/>
                </a:lnTo>
                <a:lnTo>
                  <a:pt x="0" y="540628"/>
                </a:lnTo>
                <a:close/>
              </a:path>
            </a:pathLst>
          </a:custGeom>
          <a:ln w="287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057093" y="3171459"/>
            <a:ext cx="3203552" cy="1290626"/>
          </a:xfrm>
          <a:custGeom>
            <a:avLst/>
            <a:gdLst/>
            <a:ahLst/>
            <a:cxnLst/>
            <a:rect l="l" t="t" r="r" b="b"/>
            <a:pathLst>
              <a:path w="3203552" h="1290626">
                <a:moveTo>
                  <a:pt x="0" y="0"/>
                </a:moveTo>
                <a:lnTo>
                  <a:pt x="3203552" y="0"/>
                </a:lnTo>
                <a:lnTo>
                  <a:pt x="3203552" y="1290626"/>
                </a:lnTo>
                <a:lnTo>
                  <a:pt x="0" y="1290626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057093" y="3171467"/>
            <a:ext cx="3203562" cy="1290626"/>
          </a:xfrm>
          <a:custGeom>
            <a:avLst/>
            <a:gdLst/>
            <a:ahLst/>
            <a:cxnLst/>
            <a:rect l="l" t="t" r="r" b="b"/>
            <a:pathLst>
              <a:path w="3203562" h="1290626">
                <a:moveTo>
                  <a:pt x="0" y="1290626"/>
                </a:moveTo>
                <a:lnTo>
                  <a:pt x="3203562" y="1290626"/>
                </a:lnTo>
                <a:lnTo>
                  <a:pt x="3203562" y="0"/>
                </a:lnTo>
                <a:lnTo>
                  <a:pt x="0" y="0"/>
                </a:lnTo>
                <a:lnTo>
                  <a:pt x="0" y="1290626"/>
                </a:lnTo>
                <a:close/>
              </a:path>
            </a:pathLst>
          </a:custGeom>
          <a:ln w="28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278029" y="3386571"/>
            <a:ext cx="2761700" cy="860417"/>
          </a:xfrm>
          <a:custGeom>
            <a:avLst/>
            <a:gdLst/>
            <a:ahLst/>
            <a:cxnLst/>
            <a:rect l="l" t="t" r="r" b="b"/>
            <a:pathLst>
              <a:path w="2761700" h="860417">
                <a:moveTo>
                  <a:pt x="0" y="0"/>
                </a:moveTo>
                <a:lnTo>
                  <a:pt x="2761700" y="0"/>
                </a:lnTo>
                <a:lnTo>
                  <a:pt x="2761700" y="860417"/>
                </a:lnTo>
                <a:lnTo>
                  <a:pt x="0" y="860417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3278029" y="3386571"/>
            <a:ext cx="2761691" cy="860417"/>
          </a:xfrm>
          <a:custGeom>
            <a:avLst/>
            <a:gdLst/>
            <a:ahLst/>
            <a:cxnLst/>
            <a:rect l="l" t="t" r="r" b="b"/>
            <a:pathLst>
              <a:path w="2761691" h="860417">
                <a:moveTo>
                  <a:pt x="0" y="860417"/>
                </a:moveTo>
                <a:lnTo>
                  <a:pt x="2761691" y="860417"/>
                </a:lnTo>
                <a:lnTo>
                  <a:pt x="2761691" y="0"/>
                </a:lnTo>
                <a:lnTo>
                  <a:pt x="0" y="0"/>
                </a:lnTo>
                <a:lnTo>
                  <a:pt x="0" y="860417"/>
                </a:lnTo>
                <a:close/>
              </a:path>
            </a:pathLst>
          </a:custGeom>
          <a:ln w="2874">
            <a:solidFill>
              <a:srgbClr val="000000"/>
            </a:solidFill>
            <a:prstDash val="dash"/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3498964" y="3709226"/>
            <a:ext cx="662805" cy="322656"/>
          </a:xfrm>
          <a:custGeom>
            <a:avLst/>
            <a:gdLst/>
            <a:ahLst/>
            <a:cxnLst/>
            <a:rect l="l" t="t" r="r" b="b"/>
            <a:pathLst>
              <a:path w="662805" h="322656">
                <a:moveTo>
                  <a:pt x="0" y="0"/>
                </a:moveTo>
                <a:lnTo>
                  <a:pt x="662805" y="0"/>
                </a:lnTo>
                <a:lnTo>
                  <a:pt x="662805" y="322656"/>
                </a:lnTo>
                <a:lnTo>
                  <a:pt x="0" y="322656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3498965" y="3709226"/>
            <a:ext cx="662805" cy="322656"/>
          </a:xfrm>
          <a:custGeom>
            <a:avLst/>
            <a:gdLst/>
            <a:ahLst/>
            <a:cxnLst/>
            <a:rect l="l" t="t" r="r" b="b"/>
            <a:pathLst>
              <a:path w="662805" h="322656">
                <a:moveTo>
                  <a:pt x="0" y="322656"/>
                </a:moveTo>
                <a:lnTo>
                  <a:pt x="662805" y="322656"/>
                </a:lnTo>
                <a:lnTo>
                  <a:pt x="662805" y="0"/>
                </a:lnTo>
                <a:lnTo>
                  <a:pt x="0" y="0"/>
                </a:lnTo>
                <a:lnTo>
                  <a:pt x="0" y="322656"/>
                </a:lnTo>
                <a:close/>
              </a:path>
            </a:pathLst>
          </a:custGeom>
          <a:ln w="28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327473" y="3709225"/>
            <a:ext cx="662805" cy="322656"/>
          </a:xfrm>
          <a:custGeom>
            <a:avLst/>
            <a:gdLst/>
            <a:ahLst/>
            <a:cxnLst/>
            <a:rect l="l" t="t" r="r" b="b"/>
            <a:pathLst>
              <a:path w="662805" h="322656">
                <a:moveTo>
                  <a:pt x="0" y="0"/>
                </a:moveTo>
                <a:lnTo>
                  <a:pt x="662805" y="0"/>
                </a:lnTo>
                <a:lnTo>
                  <a:pt x="662805" y="322656"/>
                </a:lnTo>
                <a:lnTo>
                  <a:pt x="0" y="322656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327473" y="3709225"/>
            <a:ext cx="662805" cy="322656"/>
          </a:xfrm>
          <a:custGeom>
            <a:avLst/>
            <a:gdLst/>
            <a:ahLst/>
            <a:cxnLst/>
            <a:rect l="l" t="t" r="r" b="b"/>
            <a:pathLst>
              <a:path w="662805" h="322656">
                <a:moveTo>
                  <a:pt x="0" y="322656"/>
                </a:moveTo>
                <a:lnTo>
                  <a:pt x="662805" y="322656"/>
                </a:lnTo>
                <a:lnTo>
                  <a:pt x="662805" y="0"/>
                </a:lnTo>
                <a:lnTo>
                  <a:pt x="0" y="0"/>
                </a:lnTo>
                <a:lnTo>
                  <a:pt x="0" y="322656"/>
                </a:lnTo>
                <a:close/>
              </a:path>
            </a:pathLst>
          </a:custGeom>
          <a:ln w="28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155981" y="3709225"/>
            <a:ext cx="662805" cy="322656"/>
          </a:xfrm>
          <a:custGeom>
            <a:avLst/>
            <a:gdLst/>
            <a:ahLst/>
            <a:cxnLst/>
            <a:rect l="l" t="t" r="r" b="b"/>
            <a:pathLst>
              <a:path w="662805" h="322656">
                <a:moveTo>
                  <a:pt x="0" y="0"/>
                </a:moveTo>
                <a:lnTo>
                  <a:pt x="662805" y="0"/>
                </a:lnTo>
                <a:lnTo>
                  <a:pt x="662805" y="322656"/>
                </a:lnTo>
                <a:lnTo>
                  <a:pt x="0" y="322656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5155981" y="3709224"/>
            <a:ext cx="662805" cy="322656"/>
          </a:xfrm>
          <a:custGeom>
            <a:avLst/>
            <a:gdLst/>
            <a:ahLst/>
            <a:cxnLst/>
            <a:rect l="l" t="t" r="r" b="b"/>
            <a:pathLst>
              <a:path w="662805" h="322656">
                <a:moveTo>
                  <a:pt x="0" y="322656"/>
                </a:moveTo>
                <a:lnTo>
                  <a:pt x="662805" y="322656"/>
                </a:lnTo>
                <a:lnTo>
                  <a:pt x="662805" y="0"/>
                </a:lnTo>
                <a:lnTo>
                  <a:pt x="0" y="0"/>
                </a:lnTo>
                <a:lnTo>
                  <a:pt x="0" y="322656"/>
                </a:lnTo>
                <a:close/>
              </a:path>
            </a:pathLst>
          </a:custGeom>
          <a:ln w="28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3164609" y="6293335"/>
            <a:ext cx="1104685" cy="322656"/>
          </a:xfrm>
          <a:custGeom>
            <a:avLst/>
            <a:gdLst/>
            <a:ahLst/>
            <a:cxnLst/>
            <a:rect l="l" t="t" r="r" b="b"/>
            <a:pathLst>
              <a:path w="1104685" h="322656">
                <a:moveTo>
                  <a:pt x="0" y="0"/>
                </a:moveTo>
                <a:lnTo>
                  <a:pt x="1104685" y="0"/>
                </a:lnTo>
                <a:lnTo>
                  <a:pt x="1104685" y="322656"/>
                </a:lnTo>
                <a:lnTo>
                  <a:pt x="0" y="322656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3164618" y="6293344"/>
            <a:ext cx="1104676" cy="322656"/>
          </a:xfrm>
          <a:custGeom>
            <a:avLst/>
            <a:gdLst/>
            <a:ahLst/>
            <a:cxnLst/>
            <a:rect l="l" t="t" r="r" b="b"/>
            <a:pathLst>
              <a:path w="1104676" h="322656">
                <a:moveTo>
                  <a:pt x="0" y="322656"/>
                </a:moveTo>
                <a:lnTo>
                  <a:pt x="1104676" y="322656"/>
                </a:lnTo>
                <a:lnTo>
                  <a:pt x="1104676" y="0"/>
                </a:lnTo>
                <a:lnTo>
                  <a:pt x="0" y="0"/>
                </a:lnTo>
                <a:lnTo>
                  <a:pt x="0" y="322656"/>
                </a:lnTo>
                <a:close/>
              </a:path>
            </a:pathLst>
          </a:custGeom>
          <a:ln w="2874">
            <a:solidFill>
              <a:srgbClr val="000000"/>
            </a:solidFill>
            <a:prstDash val="dash"/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4603644" y="6182923"/>
            <a:ext cx="1325611" cy="540628"/>
          </a:xfrm>
          <a:custGeom>
            <a:avLst/>
            <a:gdLst/>
            <a:ahLst/>
            <a:cxnLst/>
            <a:rect l="l" t="t" r="r" b="b"/>
            <a:pathLst>
              <a:path w="1325611" h="540628">
                <a:moveTo>
                  <a:pt x="0" y="0"/>
                </a:moveTo>
                <a:lnTo>
                  <a:pt x="1325611" y="0"/>
                </a:lnTo>
                <a:lnTo>
                  <a:pt x="1325611" y="540628"/>
                </a:lnTo>
                <a:lnTo>
                  <a:pt x="0" y="540628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4603644" y="6182923"/>
            <a:ext cx="1325611" cy="540628"/>
          </a:xfrm>
          <a:custGeom>
            <a:avLst/>
            <a:gdLst/>
            <a:ahLst/>
            <a:cxnLst/>
            <a:rect l="l" t="t" r="r" b="b"/>
            <a:pathLst>
              <a:path w="1325611" h="540628">
                <a:moveTo>
                  <a:pt x="0" y="540628"/>
                </a:moveTo>
                <a:lnTo>
                  <a:pt x="1325611" y="540628"/>
                </a:lnTo>
                <a:lnTo>
                  <a:pt x="1325611" y="0"/>
                </a:lnTo>
                <a:lnTo>
                  <a:pt x="0" y="0"/>
                </a:lnTo>
                <a:lnTo>
                  <a:pt x="0" y="540628"/>
                </a:lnTo>
                <a:close/>
              </a:path>
            </a:pathLst>
          </a:custGeom>
          <a:ln w="287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4711167" y="6293334"/>
            <a:ext cx="1104676" cy="322656"/>
          </a:xfrm>
          <a:custGeom>
            <a:avLst/>
            <a:gdLst/>
            <a:ahLst/>
            <a:cxnLst/>
            <a:rect l="l" t="t" r="r" b="b"/>
            <a:pathLst>
              <a:path w="1104676" h="322656">
                <a:moveTo>
                  <a:pt x="0" y="0"/>
                </a:moveTo>
                <a:lnTo>
                  <a:pt x="1104676" y="0"/>
                </a:lnTo>
                <a:lnTo>
                  <a:pt x="1104676" y="322656"/>
                </a:lnTo>
                <a:lnTo>
                  <a:pt x="0" y="322656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4711167" y="6293342"/>
            <a:ext cx="1104676" cy="322656"/>
          </a:xfrm>
          <a:custGeom>
            <a:avLst/>
            <a:gdLst/>
            <a:ahLst/>
            <a:cxnLst/>
            <a:rect l="l" t="t" r="r" b="b"/>
            <a:pathLst>
              <a:path w="1104676" h="322656">
                <a:moveTo>
                  <a:pt x="0" y="322656"/>
                </a:moveTo>
                <a:lnTo>
                  <a:pt x="1104676" y="322656"/>
                </a:lnTo>
                <a:lnTo>
                  <a:pt x="1104676" y="0"/>
                </a:lnTo>
                <a:lnTo>
                  <a:pt x="0" y="0"/>
                </a:lnTo>
                <a:lnTo>
                  <a:pt x="0" y="322656"/>
                </a:lnTo>
                <a:close/>
              </a:path>
            </a:pathLst>
          </a:custGeom>
          <a:ln w="2874">
            <a:solidFill>
              <a:srgbClr val="000000"/>
            </a:solidFill>
            <a:prstDash val="dash"/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3057098" y="4677191"/>
            <a:ext cx="1546538" cy="1290626"/>
          </a:xfrm>
          <a:custGeom>
            <a:avLst/>
            <a:gdLst/>
            <a:ahLst/>
            <a:cxnLst/>
            <a:rect l="l" t="t" r="r" b="b"/>
            <a:pathLst>
              <a:path w="1546538" h="1290626">
                <a:moveTo>
                  <a:pt x="0" y="0"/>
                </a:moveTo>
                <a:lnTo>
                  <a:pt x="1546538" y="0"/>
                </a:lnTo>
                <a:lnTo>
                  <a:pt x="1546538" y="1290626"/>
                </a:lnTo>
                <a:lnTo>
                  <a:pt x="0" y="1290626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3057099" y="4677191"/>
            <a:ext cx="1546547" cy="1290626"/>
          </a:xfrm>
          <a:custGeom>
            <a:avLst/>
            <a:gdLst/>
            <a:ahLst/>
            <a:cxnLst/>
            <a:rect l="l" t="t" r="r" b="b"/>
            <a:pathLst>
              <a:path w="1546547" h="1290626">
                <a:moveTo>
                  <a:pt x="0" y="1290626"/>
                </a:moveTo>
                <a:lnTo>
                  <a:pt x="1546547" y="1290626"/>
                </a:lnTo>
                <a:lnTo>
                  <a:pt x="1546547" y="0"/>
                </a:lnTo>
                <a:lnTo>
                  <a:pt x="0" y="0"/>
                </a:lnTo>
                <a:lnTo>
                  <a:pt x="0" y="1290626"/>
                </a:lnTo>
                <a:close/>
              </a:path>
            </a:pathLst>
          </a:custGeom>
          <a:ln w="28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3278035" y="4892295"/>
            <a:ext cx="1104685" cy="860408"/>
          </a:xfrm>
          <a:custGeom>
            <a:avLst/>
            <a:gdLst/>
            <a:ahLst/>
            <a:cxnLst/>
            <a:rect l="l" t="t" r="r" b="b"/>
            <a:pathLst>
              <a:path w="1104685" h="860408">
                <a:moveTo>
                  <a:pt x="0" y="0"/>
                </a:moveTo>
                <a:lnTo>
                  <a:pt x="1104685" y="0"/>
                </a:lnTo>
                <a:lnTo>
                  <a:pt x="1104685" y="860408"/>
                </a:lnTo>
                <a:lnTo>
                  <a:pt x="0" y="860408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278035" y="4892294"/>
            <a:ext cx="1104676" cy="860417"/>
          </a:xfrm>
          <a:custGeom>
            <a:avLst/>
            <a:gdLst/>
            <a:ahLst/>
            <a:cxnLst/>
            <a:rect l="l" t="t" r="r" b="b"/>
            <a:pathLst>
              <a:path w="1104676" h="860417">
                <a:moveTo>
                  <a:pt x="0" y="860417"/>
                </a:moveTo>
                <a:lnTo>
                  <a:pt x="1104676" y="860417"/>
                </a:lnTo>
                <a:lnTo>
                  <a:pt x="1104676" y="0"/>
                </a:lnTo>
                <a:lnTo>
                  <a:pt x="0" y="0"/>
                </a:lnTo>
                <a:lnTo>
                  <a:pt x="0" y="860417"/>
                </a:lnTo>
                <a:close/>
              </a:path>
            </a:pathLst>
          </a:custGeom>
          <a:ln w="2897">
            <a:solidFill>
              <a:srgbClr val="000000"/>
            </a:solidFill>
            <a:prstDash val="dash"/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3498971" y="5214950"/>
            <a:ext cx="662805" cy="322656"/>
          </a:xfrm>
          <a:custGeom>
            <a:avLst/>
            <a:gdLst/>
            <a:ahLst/>
            <a:cxnLst/>
            <a:rect l="l" t="t" r="r" b="b"/>
            <a:pathLst>
              <a:path w="662805" h="322656">
                <a:moveTo>
                  <a:pt x="0" y="0"/>
                </a:moveTo>
                <a:lnTo>
                  <a:pt x="662805" y="0"/>
                </a:lnTo>
                <a:lnTo>
                  <a:pt x="662805" y="322656"/>
                </a:lnTo>
                <a:lnTo>
                  <a:pt x="0" y="322656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3498971" y="5214950"/>
            <a:ext cx="662805" cy="322656"/>
          </a:xfrm>
          <a:custGeom>
            <a:avLst/>
            <a:gdLst/>
            <a:ahLst/>
            <a:cxnLst/>
            <a:rect l="l" t="t" r="r" b="b"/>
            <a:pathLst>
              <a:path w="662805" h="322656">
                <a:moveTo>
                  <a:pt x="0" y="322656"/>
                </a:moveTo>
                <a:lnTo>
                  <a:pt x="662805" y="322656"/>
                </a:lnTo>
                <a:lnTo>
                  <a:pt x="662805" y="0"/>
                </a:lnTo>
                <a:lnTo>
                  <a:pt x="0" y="0"/>
                </a:lnTo>
                <a:lnTo>
                  <a:pt x="0" y="322656"/>
                </a:lnTo>
                <a:close/>
              </a:path>
            </a:pathLst>
          </a:custGeom>
          <a:ln w="28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824583" y="4677188"/>
            <a:ext cx="2319820" cy="1290626"/>
          </a:xfrm>
          <a:custGeom>
            <a:avLst/>
            <a:gdLst/>
            <a:ahLst/>
            <a:cxnLst/>
            <a:rect l="l" t="t" r="r" b="b"/>
            <a:pathLst>
              <a:path w="2319820" h="1290626">
                <a:moveTo>
                  <a:pt x="0" y="0"/>
                </a:moveTo>
                <a:lnTo>
                  <a:pt x="2319820" y="0"/>
                </a:lnTo>
                <a:lnTo>
                  <a:pt x="2319820" y="1290626"/>
                </a:lnTo>
                <a:lnTo>
                  <a:pt x="0" y="1290626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4824584" y="4677188"/>
            <a:ext cx="2319820" cy="1290626"/>
          </a:xfrm>
          <a:custGeom>
            <a:avLst/>
            <a:gdLst/>
            <a:ahLst/>
            <a:cxnLst/>
            <a:rect l="l" t="t" r="r" b="b"/>
            <a:pathLst>
              <a:path w="2319820" h="1290626">
                <a:moveTo>
                  <a:pt x="0" y="1290626"/>
                </a:moveTo>
                <a:lnTo>
                  <a:pt x="2319820" y="1290626"/>
                </a:lnTo>
                <a:lnTo>
                  <a:pt x="2319820" y="0"/>
                </a:lnTo>
                <a:lnTo>
                  <a:pt x="0" y="0"/>
                </a:lnTo>
                <a:lnTo>
                  <a:pt x="0" y="1290626"/>
                </a:lnTo>
                <a:close/>
              </a:path>
            </a:pathLst>
          </a:custGeom>
          <a:ln w="28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5045519" y="4892292"/>
            <a:ext cx="1877940" cy="860408"/>
          </a:xfrm>
          <a:custGeom>
            <a:avLst/>
            <a:gdLst/>
            <a:ahLst/>
            <a:cxnLst/>
            <a:rect l="l" t="t" r="r" b="b"/>
            <a:pathLst>
              <a:path w="1877940" h="860408">
                <a:moveTo>
                  <a:pt x="0" y="0"/>
                </a:moveTo>
                <a:lnTo>
                  <a:pt x="1877940" y="0"/>
                </a:lnTo>
                <a:lnTo>
                  <a:pt x="1877940" y="860408"/>
                </a:lnTo>
                <a:lnTo>
                  <a:pt x="0" y="860408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5045520" y="4892292"/>
            <a:ext cx="1877950" cy="860417"/>
          </a:xfrm>
          <a:custGeom>
            <a:avLst/>
            <a:gdLst/>
            <a:ahLst/>
            <a:cxnLst/>
            <a:rect l="l" t="t" r="r" b="b"/>
            <a:pathLst>
              <a:path w="1877950" h="860417">
                <a:moveTo>
                  <a:pt x="0" y="860417"/>
                </a:moveTo>
                <a:lnTo>
                  <a:pt x="1877950" y="860417"/>
                </a:lnTo>
                <a:lnTo>
                  <a:pt x="1877950" y="0"/>
                </a:lnTo>
                <a:lnTo>
                  <a:pt x="0" y="0"/>
                </a:lnTo>
                <a:lnTo>
                  <a:pt x="0" y="860417"/>
                </a:lnTo>
                <a:close/>
              </a:path>
            </a:pathLst>
          </a:custGeom>
          <a:ln w="2881">
            <a:solidFill>
              <a:srgbClr val="000000"/>
            </a:solidFill>
            <a:prstDash val="dash"/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5266455" y="5214948"/>
            <a:ext cx="662805" cy="322656"/>
          </a:xfrm>
          <a:custGeom>
            <a:avLst/>
            <a:gdLst/>
            <a:ahLst/>
            <a:cxnLst/>
            <a:rect l="l" t="t" r="r" b="b"/>
            <a:pathLst>
              <a:path w="662805" h="322656">
                <a:moveTo>
                  <a:pt x="0" y="0"/>
                </a:moveTo>
                <a:lnTo>
                  <a:pt x="662805" y="0"/>
                </a:lnTo>
                <a:lnTo>
                  <a:pt x="662805" y="322656"/>
                </a:lnTo>
                <a:lnTo>
                  <a:pt x="0" y="322656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5266456" y="5214947"/>
            <a:ext cx="662805" cy="322656"/>
          </a:xfrm>
          <a:custGeom>
            <a:avLst/>
            <a:gdLst/>
            <a:ahLst/>
            <a:cxnLst/>
            <a:rect l="l" t="t" r="r" b="b"/>
            <a:pathLst>
              <a:path w="662805" h="322656">
                <a:moveTo>
                  <a:pt x="0" y="322656"/>
                </a:moveTo>
                <a:lnTo>
                  <a:pt x="662805" y="322656"/>
                </a:lnTo>
                <a:lnTo>
                  <a:pt x="662805" y="0"/>
                </a:lnTo>
                <a:lnTo>
                  <a:pt x="0" y="0"/>
                </a:lnTo>
                <a:lnTo>
                  <a:pt x="0" y="322656"/>
                </a:lnTo>
                <a:close/>
              </a:path>
            </a:pathLst>
          </a:custGeom>
          <a:ln w="28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6094964" y="5214947"/>
            <a:ext cx="662805" cy="322656"/>
          </a:xfrm>
          <a:custGeom>
            <a:avLst/>
            <a:gdLst/>
            <a:ahLst/>
            <a:cxnLst/>
            <a:rect l="l" t="t" r="r" b="b"/>
            <a:pathLst>
              <a:path w="662805" h="322656">
                <a:moveTo>
                  <a:pt x="0" y="0"/>
                </a:moveTo>
                <a:lnTo>
                  <a:pt x="662805" y="0"/>
                </a:lnTo>
                <a:lnTo>
                  <a:pt x="662805" y="322656"/>
                </a:lnTo>
                <a:lnTo>
                  <a:pt x="0" y="322656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6094964" y="5214947"/>
            <a:ext cx="662805" cy="322656"/>
          </a:xfrm>
          <a:custGeom>
            <a:avLst/>
            <a:gdLst/>
            <a:ahLst/>
            <a:cxnLst/>
            <a:rect l="l" t="t" r="r" b="b"/>
            <a:pathLst>
              <a:path w="662805" h="322656">
                <a:moveTo>
                  <a:pt x="0" y="322656"/>
                </a:moveTo>
                <a:lnTo>
                  <a:pt x="662805" y="322656"/>
                </a:lnTo>
                <a:lnTo>
                  <a:pt x="662805" y="0"/>
                </a:lnTo>
                <a:lnTo>
                  <a:pt x="0" y="0"/>
                </a:lnTo>
                <a:lnTo>
                  <a:pt x="0" y="322656"/>
                </a:lnTo>
                <a:close/>
              </a:path>
            </a:pathLst>
          </a:custGeom>
          <a:ln w="28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764540" y="1180823"/>
            <a:ext cx="6875167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 st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1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d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e 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b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a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se 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d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-14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VHD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64540" y="16885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142492" y="1690386"/>
            <a:ext cx="4481200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De</a:t>
            </a:r>
            <a:r>
              <a:rPr sz="2800" spc="4" dirty="0" smtClean="0">
                <a:latin typeface="Times New Roman"/>
                <a:cs typeface="Times New Roman"/>
              </a:rPr>
              <a:t>sig</a:t>
            </a:r>
            <a:r>
              <a:rPr sz="2800" spc="0" dirty="0" smtClean="0">
                <a:latin typeface="Times New Roman"/>
                <a:cs typeface="Times New Roman"/>
              </a:rPr>
              <a:t>n</a:t>
            </a:r>
            <a:r>
              <a:rPr sz="2800" spc="-59" dirty="0" smtClean="0">
                <a:latin typeface="Times New Roman"/>
                <a:cs typeface="Times New Roman"/>
              </a:rPr>
              <a:t> 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4" dirty="0" smtClean="0">
                <a:latin typeface="Times New Roman"/>
                <a:cs typeface="Times New Roman"/>
              </a:rPr>
              <a:t>odul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ir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103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hi</a:t>
            </a:r>
            <a:r>
              <a:rPr sz="2800" spc="-4" dirty="0" smtClean="0">
                <a:latin typeface="Times New Roman"/>
                <a:cs typeface="Times New Roman"/>
              </a:rPr>
              <a:t>é</a:t>
            </a:r>
            <a:r>
              <a:rPr sz="2800" spc="4" dirty="0" smtClean="0">
                <a:latin typeface="Times New Roman"/>
                <a:cs typeface="Times New Roman"/>
              </a:rPr>
              <a:t>r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r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hique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332992" y="2160127"/>
            <a:ext cx="265655" cy="6456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553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717039" y="2161468"/>
            <a:ext cx="611276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u="heavy" spc="4" dirty="0" smtClean="0">
                <a:latin typeface="Times New Roman"/>
                <a:cs typeface="Times New Roman"/>
              </a:rPr>
              <a:t>n</a:t>
            </a:r>
            <a:r>
              <a:rPr sz="2000" u="heavy" spc="-4" dirty="0" smtClean="0">
                <a:latin typeface="Times New Roman"/>
                <a:cs typeface="Times New Roman"/>
              </a:rPr>
              <a:t>tit</a:t>
            </a:r>
            <a:r>
              <a:rPr sz="2000" u="heavy" spc="0" dirty="0" smtClean="0">
                <a:latin typeface="Times New Roman"/>
                <a:cs typeface="Times New Roman"/>
              </a:rPr>
              <a:t>é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: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é</a:t>
            </a:r>
            <a:r>
              <a:rPr sz="2000" spc="4" dirty="0" smtClean="0">
                <a:latin typeface="Times New Roman"/>
                <a:cs typeface="Times New Roman"/>
              </a:rPr>
              <a:t>f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es</a:t>
            </a:r>
            <a:r>
              <a:rPr sz="2000" spc="-4" dirty="0" smtClean="0">
                <a:latin typeface="Times New Roman"/>
                <a:cs typeface="Times New Roman"/>
              </a:rPr>
              <a:t> 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4" dirty="0" smtClean="0">
                <a:latin typeface="Times New Roman"/>
                <a:cs typeface="Times New Roman"/>
              </a:rPr>
              <a:t>n</a:t>
            </a:r>
            <a:r>
              <a:rPr sz="2000" u="heavy" spc="-4" dirty="0" smtClean="0">
                <a:latin typeface="Times New Roman"/>
                <a:cs typeface="Times New Roman"/>
              </a:rPr>
              <a:t>t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u="heavy" spc="4" dirty="0" smtClean="0">
                <a:latin typeface="Times New Roman"/>
                <a:cs typeface="Times New Roman"/>
              </a:rPr>
              <a:t>rf</a:t>
            </a:r>
            <a:r>
              <a:rPr sz="2000" u="heavy" spc="0" dirty="0" smtClean="0">
                <a:latin typeface="Times New Roman"/>
                <a:cs typeface="Times New Roman"/>
              </a:rPr>
              <a:t>aces</a:t>
            </a:r>
            <a:r>
              <a:rPr sz="2000" u="heavy" spc="-29" dirty="0" smtClean="0">
                <a:latin typeface="Times New Roman"/>
                <a:cs typeface="Times New Roman"/>
              </a:rPr>
              <a:t> 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u="heavy" spc="4" dirty="0" smtClean="0">
                <a:latin typeface="Times New Roman"/>
                <a:cs typeface="Times New Roman"/>
              </a:rPr>
              <a:t>x</a:t>
            </a:r>
            <a:r>
              <a:rPr sz="2000" u="heavy" spc="-4" dirty="0" smtClean="0">
                <a:latin typeface="Times New Roman"/>
                <a:cs typeface="Times New Roman"/>
              </a:rPr>
              <a:t>t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u="heavy" spc="4" dirty="0" smtClean="0">
                <a:latin typeface="Times New Roman"/>
                <a:cs typeface="Times New Roman"/>
              </a:rPr>
              <a:t>rn</a:t>
            </a:r>
            <a:r>
              <a:rPr sz="2000" u="heavy" spc="0" dirty="0" smtClean="0">
                <a:latin typeface="Times New Roman"/>
                <a:cs typeface="Times New Roman"/>
              </a:rPr>
              <a:t>es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(</a:t>
            </a:r>
            <a:r>
              <a:rPr sz="1600" spc="4" dirty="0" smtClean="0">
                <a:latin typeface="Times New Roman"/>
                <a:cs typeface="Times New Roman"/>
              </a:rPr>
              <a:t>no</a:t>
            </a:r>
            <a:r>
              <a:rPr sz="1600" spc="0" dirty="0" smtClean="0">
                <a:latin typeface="Times New Roman"/>
                <a:cs typeface="Times New Roman"/>
              </a:rPr>
              <a:t>m</a:t>
            </a:r>
            <a:r>
              <a:rPr sz="1600" spc="-38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es</a:t>
            </a:r>
            <a:r>
              <a:rPr sz="1600" spc="-11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po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ts</a:t>
            </a:r>
            <a:r>
              <a:rPr sz="1600" spc="-21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-4" dirty="0" smtClean="0">
                <a:latin typeface="Times New Roman"/>
                <a:cs typeface="Times New Roman"/>
              </a:rPr>
              <a:t>’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ées</a:t>
            </a:r>
            <a:r>
              <a:rPr sz="1600" spc="-23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et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818116" y="2161468"/>
            <a:ext cx="92201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5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so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ties</a:t>
            </a:r>
            <a:r>
              <a:rPr sz="2000" spc="0" dirty="0" smtClean="0">
                <a:latin typeface="Times New Roman"/>
                <a:cs typeface="Times New Roman"/>
              </a:rPr>
              <a:t>)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717039" y="2527228"/>
            <a:ext cx="390079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u="heavy" spc="4" dirty="0" smtClean="0">
                <a:latin typeface="Times New Roman"/>
                <a:cs typeface="Times New Roman"/>
              </a:rPr>
              <a:t>Ar</a:t>
            </a:r>
            <a:r>
              <a:rPr sz="2000" u="heavy" spc="0" dirty="0" smtClean="0">
                <a:latin typeface="Times New Roman"/>
                <a:cs typeface="Times New Roman"/>
              </a:rPr>
              <a:t>c</a:t>
            </a:r>
            <a:r>
              <a:rPr sz="2000" u="heavy" spc="4" dirty="0" smtClean="0">
                <a:latin typeface="Times New Roman"/>
                <a:cs typeface="Times New Roman"/>
              </a:rPr>
              <a:t>h</a:t>
            </a:r>
            <a:r>
              <a:rPr sz="2000" u="heavy" spc="-4" dirty="0" smtClean="0">
                <a:latin typeface="Times New Roman"/>
                <a:cs typeface="Times New Roman"/>
              </a:rPr>
              <a:t>it</a:t>
            </a:r>
            <a:r>
              <a:rPr sz="2000" u="heavy" spc="0" dirty="0" smtClean="0">
                <a:latin typeface="Times New Roman"/>
                <a:cs typeface="Times New Roman"/>
              </a:rPr>
              <a:t>ec</a:t>
            </a:r>
            <a:r>
              <a:rPr sz="2000" u="heavy" spc="-4" dirty="0" smtClean="0">
                <a:latin typeface="Times New Roman"/>
                <a:cs typeface="Times New Roman"/>
              </a:rPr>
              <a:t>t</a:t>
            </a:r>
            <a:r>
              <a:rPr sz="2000" u="heavy" spc="4" dirty="0" smtClean="0">
                <a:latin typeface="Times New Roman"/>
                <a:cs typeface="Times New Roman"/>
              </a:rPr>
              <a:t>u</a:t>
            </a:r>
            <a:r>
              <a:rPr sz="2000" u="heavy" spc="-4" dirty="0" smtClean="0">
                <a:latin typeface="Times New Roman"/>
                <a:cs typeface="Times New Roman"/>
              </a:rPr>
              <a:t>r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spc="0" dirty="0" smtClean="0">
                <a:latin typeface="Times New Roman"/>
                <a:cs typeface="Times New Roman"/>
              </a:rPr>
              <a:t>: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é</a:t>
            </a:r>
            <a:r>
              <a:rPr sz="2000" spc="4" dirty="0" smtClean="0">
                <a:latin typeface="Times New Roman"/>
                <a:cs typeface="Times New Roman"/>
              </a:rPr>
              <a:t>f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u="heavy" spc="0" dirty="0" smtClean="0">
                <a:latin typeface="Times New Roman"/>
                <a:cs typeface="Times New Roman"/>
              </a:rPr>
              <a:t>c</a:t>
            </a:r>
            <a:r>
              <a:rPr sz="2000" u="heavy" spc="4" dirty="0" smtClean="0">
                <a:latin typeface="Times New Roman"/>
                <a:cs typeface="Times New Roman"/>
              </a:rPr>
              <a:t>o</a:t>
            </a:r>
            <a:r>
              <a:rPr sz="2000" u="heavy" spc="-25" dirty="0" smtClean="0">
                <a:latin typeface="Times New Roman"/>
                <a:cs typeface="Times New Roman"/>
              </a:rPr>
              <a:t>m</a:t>
            </a:r>
            <a:r>
              <a:rPr sz="2000" u="heavy" spc="4" dirty="0" smtClean="0">
                <a:latin typeface="Times New Roman"/>
                <a:cs typeface="Times New Roman"/>
              </a:rPr>
              <a:t>por</a:t>
            </a:r>
            <a:r>
              <a:rPr sz="2000" u="heavy" spc="-4" dirty="0" smtClean="0">
                <a:latin typeface="Times New Roman"/>
                <a:cs typeface="Times New Roman"/>
              </a:rPr>
              <a:t>t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u="heavy" spc="-25" dirty="0" smtClean="0">
                <a:latin typeface="Times New Roman"/>
                <a:cs typeface="Times New Roman"/>
              </a:rPr>
              <a:t>m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u="heavy" spc="4" dirty="0" smtClean="0">
                <a:latin typeface="Times New Roman"/>
                <a:cs typeface="Times New Roman"/>
              </a:rPr>
              <a:t>nt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711167" y="6293342"/>
            <a:ext cx="1104676" cy="3226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8" name="object 18"/>
          <p:cNvSpPr txBox="1"/>
          <p:nvPr/>
        </p:nvSpPr>
        <p:spPr>
          <a:xfrm>
            <a:off x="3164618" y="6293344"/>
            <a:ext cx="1104676" cy="3226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7" name="object 17"/>
          <p:cNvSpPr txBox="1"/>
          <p:nvPr/>
        </p:nvSpPr>
        <p:spPr>
          <a:xfrm>
            <a:off x="4603644" y="6182923"/>
            <a:ext cx="1325611" cy="5406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6" name="object 16"/>
          <p:cNvSpPr txBox="1"/>
          <p:nvPr/>
        </p:nvSpPr>
        <p:spPr>
          <a:xfrm>
            <a:off x="3057092" y="6182929"/>
            <a:ext cx="1325611" cy="5406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5" name="object 15"/>
          <p:cNvSpPr txBox="1"/>
          <p:nvPr/>
        </p:nvSpPr>
        <p:spPr>
          <a:xfrm>
            <a:off x="6094964" y="5214947"/>
            <a:ext cx="662805" cy="3226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4" name="object 14"/>
          <p:cNvSpPr txBox="1"/>
          <p:nvPr/>
        </p:nvSpPr>
        <p:spPr>
          <a:xfrm>
            <a:off x="5266456" y="5214947"/>
            <a:ext cx="662805" cy="3226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3" name="object 13"/>
          <p:cNvSpPr txBox="1"/>
          <p:nvPr/>
        </p:nvSpPr>
        <p:spPr>
          <a:xfrm>
            <a:off x="3498971" y="5214950"/>
            <a:ext cx="662805" cy="3226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2" name="object 12"/>
          <p:cNvSpPr txBox="1"/>
          <p:nvPr/>
        </p:nvSpPr>
        <p:spPr>
          <a:xfrm>
            <a:off x="5045520" y="4892292"/>
            <a:ext cx="1877950" cy="86041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1" name="object 11"/>
          <p:cNvSpPr txBox="1"/>
          <p:nvPr/>
        </p:nvSpPr>
        <p:spPr>
          <a:xfrm>
            <a:off x="3278035" y="4892294"/>
            <a:ext cx="1104676" cy="86041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0" name="object 10"/>
          <p:cNvSpPr txBox="1"/>
          <p:nvPr/>
        </p:nvSpPr>
        <p:spPr>
          <a:xfrm>
            <a:off x="4824584" y="4677188"/>
            <a:ext cx="2319820" cy="129062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9" name="object 9"/>
          <p:cNvSpPr txBox="1"/>
          <p:nvPr/>
        </p:nvSpPr>
        <p:spPr>
          <a:xfrm>
            <a:off x="3057099" y="4677191"/>
            <a:ext cx="1546547" cy="129062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8" name="object 8"/>
          <p:cNvSpPr txBox="1"/>
          <p:nvPr/>
        </p:nvSpPr>
        <p:spPr>
          <a:xfrm>
            <a:off x="5155981" y="3709224"/>
            <a:ext cx="662805" cy="3226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" name="object 7"/>
          <p:cNvSpPr txBox="1"/>
          <p:nvPr/>
        </p:nvSpPr>
        <p:spPr>
          <a:xfrm>
            <a:off x="4327473" y="3709225"/>
            <a:ext cx="662805" cy="3226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3498965" y="3709226"/>
            <a:ext cx="662805" cy="3226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3278029" y="3386571"/>
            <a:ext cx="2761691" cy="86041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3057093" y="3171467"/>
            <a:ext cx="3203562" cy="129062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2836156" y="2956365"/>
            <a:ext cx="4529173" cy="387474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650"/>
              </a:lnSpc>
              <a:spcBef>
                <a:spcPts val="15"/>
              </a:spcBef>
            </a:pPr>
            <a:endParaRPr sz="650"/>
          </a:p>
          <a:p>
            <a:pPr marL="270034">
              <a:lnSpc>
                <a:spcPct val="95825"/>
              </a:lnSpc>
            </a:pPr>
            <a:r>
              <a:rPr sz="950" spc="0" dirty="0" smtClean="0">
                <a:latin typeface="Times New Roman"/>
                <a:cs typeface="Times New Roman"/>
              </a:rPr>
              <a:t>entité</a:t>
            </a:r>
            <a:r>
              <a:rPr sz="950" spc="25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A</a:t>
            </a:r>
            <a:r>
              <a:rPr sz="950" spc="11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(niveau</a:t>
            </a:r>
            <a:r>
              <a:rPr sz="950" spc="33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hiérarchique</a:t>
            </a:r>
            <a:r>
              <a:rPr sz="950" spc="52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supérieur)</a:t>
            </a:r>
            <a:endParaRPr sz="950">
              <a:latin typeface="Times New Roman"/>
              <a:cs typeface="Times New Roman"/>
            </a:endParaRPr>
          </a:p>
          <a:p>
            <a:pPr marL="490969">
              <a:lnSpc>
                <a:spcPct val="95825"/>
              </a:lnSpc>
              <a:spcBef>
                <a:spcPts val="1871"/>
              </a:spcBef>
            </a:pPr>
            <a:r>
              <a:rPr sz="950" spc="0" dirty="0" smtClean="0">
                <a:latin typeface="Times New Roman"/>
                <a:cs typeface="Times New Roman"/>
              </a:rPr>
              <a:t>architecture</a:t>
            </a:r>
            <a:r>
              <a:rPr sz="950" spc="49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A</a:t>
            </a:r>
            <a:endParaRPr sz="950">
              <a:latin typeface="Times New Roman"/>
              <a:cs typeface="Times New Roman"/>
            </a:endParaRPr>
          </a:p>
          <a:p>
            <a:pPr marL="722953">
              <a:lnSpc>
                <a:spcPct val="95825"/>
              </a:lnSpc>
              <a:spcBef>
                <a:spcPts val="1448"/>
              </a:spcBef>
            </a:pPr>
            <a:r>
              <a:rPr sz="950" spc="0" dirty="0" smtClean="0">
                <a:latin typeface="Times New Roman"/>
                <a:cs typeface="Times New Roman"/>
              </a:rPr>
              <a:t>entité</a:t>
            </a:r>
            <a:r>
              <a:rPr sz="950" spc="25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B             </a:t>
            </a:r>
            <a:r>
              <a:rPr sz="950" spc="86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entité</a:t>
            </a:r>
            <a:r>
              <a:rPr sz="950" spc="25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C             </a:t>
            </a:r>
            <a:r>
              <a:rPr sz="950" spc="168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entité</a:t>
            </a:r>
            <a:r>
              <a:rPr sz="950" spc="25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B</a:t>
            </a:r>
            <a:endParaRPr sz="950">
              <a:latin typeface="Times New Roman"/>
              <a:cs typeface="Times New Roman"/>
            </a:endParaRPr>
          </a:p>
          <a:p>
            <a:pPr marL="270039">
              <a:lnSpc>
                <a:spcPct val="95825"/>
              </a:lnSpc>
              <a:spcBef>
                <a:spcPts val="5259"/>
              </a:spcBef>
            </a:pPr>
            <a:r>
              <a:rPr sz="950" spc="0" dirty="0" smtClean="0">
                <a:latin typeface="Times New Roman"/>
                <a:cs typeface="Times New Roman"/>
              </a:rPr>
              <a:t>entité</a:t>
            </a:r>
            <a:r>
              <a:rPr sz="950" spc="25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B                                            </a:t>
            </a:r>
            <a:r>
              <a:rPr sz="950" spc="203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entité</a:t>
            </a:r>
            <a:r>
              <a:rPr sz="950" spc="25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C</a:t>
            </a:r>
            <a:endParaRPr sz="950">
              <a:latin typeface="Times New Roman"/>
              <a:cs typeface="Times New Roman"/>
            </a:endParaRPr>
          </a:p>
          <a:p>
            <a:pPr marL="490974">
              <a:lnSpc>
                <a:spcPct val="95825"/>
              </a:lnSpc>
              <a:spcBef>
                <a:spcPts val="1871"/>
              </a:spcBef>
            </a:pPr>
            <a:r>
              <a:rPr sz="950" spc="0" dirty="0" smtClean="0">
                <a:latin typeface="Times New Roman"/>
                <a:cs typeface="Times New Roman"/>
              </a:rPr>
              <a:t>architecture</a:t>
            </a:r>
            <a:r>
              <a:rPr sz="950" spc="49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B                                  </a:t>
            </a:r>
            <a:r>
              <a:rPr sz="950" spc="163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architecture</a:t>
            </a:r>
            <a:r>
              <a:rPr sz="950" spc="49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C</a:t>
            </a:r>
            <a:endParaRPr sz="950">
              <a:latin typeface="Times New Roman"/>
              <a:cs typeface="Times New Roman"/>
            </a:endParaRPr>
          </a:p>
          <a:p>
            <a:pPr marL="722958">
              <a:lnSpc>
                <a:spcPct val="95825"/>
              </a:lnSpc>
              <a:spcBef>
                <a:spcPts val="1448"/>
              </a:spcBef>
            </a:pPr>
            <a:r>
              <a:rPr sz="950" spc="0" dirty="0" smtClean="0">
                <a:latin typeface="Times New Roman"/>
                <a:cs typeface="Times New Roman"/>
              </a:rPr>
              <a:t>entité</a:t>
            </a:r>
            <a:r>
              <a:rPr sz="950" spc="25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D                                            </a:t>
            </a:r>
            <a:r>
              <a:rPr sz="950" spc="149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entité</a:t>
            </a:r>
            <a:r>
              <a:rPr sz="950" spc="25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D             </a:t>
            </a:r>
            <a:r>
              <a:rPr sz="950" spc="31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entité</a:t>
            </a:r>
            <a:r>
              <a:rPr sz="950" spc="25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E</a:t>
            </a:r>
            <a:endParaRPr sz="950">
              <a:latin typeface="Times New Roman"/>
              <a:cs typeface="Times New Roman"/>
            </a:endParaRPr>
          </a:p>
          <a:p>
            <a:pPr marL="270038">
              <a:lnSpc>
                <a:spcPct val="95825"/>
              </a:lnSpc>
              <a:spcBef>
                <a:spcPts val="5259"/>
              </a:spcBef>
            </a:pPr>
            <a:r>
              <a:rPr sz="950" spc="0" dirty="0" smtClean="0">
                <a:latin typeface="Times New Roman"/>
                <a:cs typeface="Times New Roman"/>
              </a:rPr>
              <a:t>entité</a:t>
            </a:r>
            <a:r>
              <a:rPr sz="950" spc="25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D                                     </a:t>
            </a:r>
            <a:r>
              <a:rPr sz="950" spc="71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entité</a:t>
            </a:r>
            <a:r>
              <a:rPr sz="950" spc="25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E</a:t>
            </a:r>
            <a:endParaRPr sz="950">
              <a:latin typeface="Times New Roman"/>
              <a:cs typeface="Times New Roman"/>
            </a:endParaRPr>
          </a:p>
          <a:p>
            <a:pPr marL="388605">
              <a:lnSpc>
                <a:spcPct val="95825"/>
              </a:lnSpc>
              <a:spcBef>
                <a:spcPts val="1057"/>
              </a:spcBef>
            </a:pPr>
            <a:r>
              <a:rPr sz="950" spc="0" dirty="0" smtClean="0">
                <a:latin typeface="Times New Roman"/>
                <a:cs typeface="Times New Roman"/>
              </a:rPr>
              <a:t>architecture</a:t>
            </a:r>
            <a:r>
              <a:rPr sz="950" spc="49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D                          </a:t>
            </a:r>
            <a:r>
              <a:rPr sz="950" spc="184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architecture</a:t>
            </a:r>
            <a:r>
              <a:rPr sz="950" spc="49" dirty="0" smtClean="0">
                <a:latin typeface="Times New Roman"/>
                <a:cs typeface="Times New Roman"/>
              </a:rPr>
              <a:t> </a:t>
            </a:r>
            <a:r>
              <a:rPr sz="950" spc="0" dirty="0" smtClean="0">
                <a:latin typeface="Times New Roman"/>
                <a:cs typeface="Times New Roman"/>
              </a:rPr>
              <a:t>E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4588526" y="2239264"/>
            <a:ext cx="59733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1" name="ZoneTexte 70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object 72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1167759" y="3048217"/>
            <a:ext cx="2053593" cy="3013249"/>
          </a:xfrm>
          <a:custGeom>
            <a:avLst/>
            <a:gdLst/>
            <a:ahLst/>
            <a:cxnLst/>
            <a:rect l="l" t="t" r="r" b="b"/>
            <a:pathLst>
              <a:path w="2053593" h="3013249">
                <a:moveTo>
                  <a:pt x="0" y="3013249"/>
                </a:moveTo>
                <a:lnTo>
                  <a:pt x="2053593" y="3013249"/>
                </a:lnTo>
                <a:lnTo>
                  <a:pt x="2053593" y="0"/>
                </a:lnTo>
                <a:lnTo>
                  <a:pt x="0" y="0"/>
                </a:lnTo>
                <a:lnTo>
                  <a:pt x="0" y="3013249"/>
                </a:lnTo>
                <a:close/>
              </a:path>
            </a:pathLst>
          </a:custGeom>
          <a:ln w="965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469758" y="3470062"/>
            <a:ext cx="1358995" cy="2290079"/>
          </a:xfrm>
          <a:custGeom>
            <a:avLst/>
            <a:gdLst/>
            <a:ahLst/>
            <a:cxnLst/>
            <a:rect l="l" t="t" r="r" b="b"/>
            <a:pathLst>
              <a:path w="1358995" h="2290079">
                <a:moveTo>
                  <a:pt x="0" y="0"/>
                </a:moveTo>
                <a:lnTo>
                  <a:pt x="1358995" y="0"/>
                </a:lnTo>
                <a:lnTo>
                  <a:pt x="1358995" y="2290079"/>
                </a:lnTo>
                <a:lnTo>
                  <a:pt x="0" y="2290079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1469758" y="3470072"/>
            <a:ext cx="1358995" cy="2290069"/>
          </a:xfrm>
          <a:custGeom>
            <a:avLst/>
            <a:gdLst/>
            <a:ahLst/>
            <a:cxnLst/>
            <a:rect l="l" t="t" r="r" b="b"/>
            <a:pathLst>
              <a:path w="1358995" h="2290069">
                <a:moveTo>
                  <a:pt x="0" y="2290069"/>
                </a:moveTo>
                <a:lnTo>
                  <a:pt x="1358995" y="2290069"/>
                </a:lnTo>
                <a:lnTo>
                  <a:pt x="1358995" y="0"/>
                </a:lnTo>
                <a:lnTo>
                  <a:pt x="0" y="0"/>
                </a:lnTo>
                <a:lnTo>
                  <a:pt x="0" y="2290069"/>
                </a:lnTo>
                <a:close/>
              </a:path>
            </a:pathLst>
          </a:custGeom>
          <a:ln w="965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1664167" y="3669234"/>
            <a:ext cx="939982" cy="0"/>
          </a:xfrm>
          <a:custGeom>
            <a:avLst/>
            <a:gdLst/>
            <a:ahLst/>
            <a:cxnLst/>
            <a:rect l="l" t="t" r="r" b="b"/>
            <a:pathLst>
              <a:path w="939982">
                <a:moveTo>
                  <a:pt x="0" y="0"/>
                </a:moveTo>
                <a:lnTo>
                  <a:pt x="939982" y="0"/>
                </a:lnTo>
              </a:path>
            </a:pathLst>
          </a:custGeom>
          <a:ln w="1687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1288557" y="2927687"/>
            <a:ext cx="2053593" cy="3013249"/>
          </a:xfrm>
          <a:custGeom>
            <a:avLst/>
            <a:gdLst/>
            <a:ahLst/>
            <a:cxnLst/>
            <a:rect l="l" t="t" r="r" b="b"/>
            <a:pathLst>
              <a:path w="2053593" h="3013249">
                <a:moveTo>
                  <a:pt x="0" y="120529"/>
                </a:moveTo>
                <a:lnTo>
                  <a:pt x="0" y="0"/>
                </a:lnTo>
                <a:lnTo>
                  <a:pt x="2053593" y="0"/>
                </a:lnTo>
                <a:lnTo>
                  <a:pt x="2053593" y="3013249"/>
                </a:lnTo>
                <a:lnTo>
                  <a:pt x="1932793" y="3013249"/>
                </a:lnTo>
              </a:path>
            </a:pathLst>
          </a:custGeom>
          <a:ln w="965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1409357" y="2807157"/>
            <a:ext cx="2053593" cy="3013249"/>
          </a:xfrm>
          <a:custGeom>
            <a:avLst/>
            <a:gdLst/>
            <a:ahLst/>
            <a:cxnLst/>
            <a:rect l="l" t="t" r="r" b="b"/>
            <a:pathLst>
              <a:path w="2053593" h="3013249">
                <a:moveTo>
                  <a:pt x="0" y="120529"/>
                </a:moveTo>
                <a:lnTo>
                  <a:pt x="0" y="0"/>
                </a:lnTo>
                <a:lnTo>
                  <a:pt x="2053593" y="0"/>
                </a:lnTo>
                <a:lnTo>
                  <a:pt x="2053593" y="3013249"/>
                </a:lnTo>
                <a:lnTo>
                  <a:pt x="1932793" y="3013249"/>
                </a:lnTo>
              </a:path>
            </a:pathLst>
          </a:custGeom>
          <a:ln w="965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1771756" y="2566097"/>
            <a:ext cx="2053593" cy="3013249"/>
          </a:xfrm>
          <a:custGeom>
            <a:avLst/>
            <a:gdLst/>
            <a:ahLst/>
            <a:cxnLst/>
            <a:rect l="l" t="t" r="r" b="b"/>
            <a:pathLst>
              <a:path w="2053593" h="3013249">
                <a:moveTo>
                  <a:pt x="0" y="120529"/>
                </a:moveTo>
                <a:lnTo>
                  <a:pt x="0" y="0"/>
                </a:lnTo>
                <a:lnTo>
                  <a:pt x="2053593" y="0"/>
                </a:lnTo>
                <a:lnTo>
                  <a:pt x="2053593" y="3013249"/>
                </a:lnTo>
                <a:lnTo>
                  <a:pt x="1932793" y="3013249"/>
                </a:lnTo>
              </a:path>
            </a:pathLst>
          </a:custGeom>
          <a:ln w="965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1771756" y="2686627"/>
            <a:ext cx="0" cy="120529"/>
          </a:xfrm>
          <a:custGeom>
            <a:avLst/>
            <a:gdLst/>
            <a:ahLst/>
            <a:cxnLst/>
            <a:rect l="l" t="t" r="r" b="b"/>
            <a:pathLst>
              <a:path h="120529">
                <a:moveTo>
                  <a:pt x="0" y="0"/>
                </a:moveTo>
                <a:lnTo>
                  <a:pt x="0" y="120529"/>
                </a:lnTo>
              </a:path>
            </a:pathLst>
          </a:custGeom>
          <a:ln w="96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3462950" y="5579346"/>
            <a:ext cx="241599" cy="0"/>
          </a:xfrm>
          <a:custGeom>
            <a:avLst/>
            <a:gdLst/>
            <a:ahLst/>
            <a:cxnLst/>
            <a:rect l="l" t="t" r="r" b="b"/>
            <a:pathLst>
              <a:path w="241599">
                <a:moveTo>
                  <a:pt x="241599" y="0"/>
                </a:moveTo>
                <a:lnTo>
                  <a:pt x="0" y="0"/>
                </a:lnTo>
              </a:path>
            </a:pathLst>
          </a:custGeom>
          <a:ln w="964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4308549" y="3048217"/>
            <a:ext cx="3140790" cy="3013249"/>
          </a:xfrm>
          <a:custGeom>
            <a:avLst/>
            <a:gdLst/>
            <a:ahLst/>
            <a:cxnLst/>
            <a:rect l="l" t="t" r="r" b="b"/>
            <a:pathLst>
              <a:path w="3140790" h="3013249">
                <a:moveTo>
                  <a:pt x="0" y="3013249"/>
                </a:moveTo>
                <a:lnTo>
                  <a:pt x="3140790" y="3013249"/>
                </a:lnTo>
                <a:lnTo>
                  <a:pt x="3140790" y="0"/>
                </a:lnTo>
                <a:lnTo>
                  <a:pt x="0" y="0"/>
                </a:lnTo>
                <a:lnTo>
                  <a:pt x="0" y="3013249"/>
                </a:lnTo>
                <a:close/>
              </a:path>
            </a:pathLst>
          </a:custGeom>
          <a:ln w="96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4610558" y="3691044"/>
            <a:ext cx="2355592" cy="622738"/>
          </a:xfrm>
          <a:custGeom>
            <a:avLst/>
            <a:gdLst/>
            <a:ahLst/>
            <a:cxnLst/>
            <a:rect l="l" t="t" r="r" b="b"/>
            <a:pathLst>
              <a:path w="2355592" h="622738">
                <a:moveTo>
                  <a:pt x="0" y="0"/>
                </a:moveTo>
                <a:lnTo>
                  <a:pt x="2355592" y="0"/>
                </a:lnTo>
                <a:lnTo>
                  <a:pt x="2355592" y="622738"/>
                </a:lnTo>
                <a:lnTo>
                  <a:pt x="0" y="622738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4610548" y="3691044"/>
            <a:ext cx="2355592" cy="622738"/>
          </a:xfrm>
          <a:custGeom>
            <a:avLst/>
            <a:gdLst/>
            <a:ahLst/>
            <a:cxnLst/>
            <a:rect l="l" t="t" r="r" b="b"/>
            <a:pathLst>
              <a:path w="2355592" h="622738">
                <a:moveTo>
                  <a:pt x="0" y="622738"/>
                </a:moveTo>
                <a:lnTo>
                  <a:pt x="2355592" y="622738"/>
                </a:lnTo>
                <a:lnTo>
                  <a:pt x="2355592" y="0"/>
                </a:lnTo>
                <a:lnTo>
                  <a:pt x="0" y="0"/>
                </a:lnTo>
                <a:lnTo>
                  <a:pt x="0" y="622738"/>
                </a:lnTo>
                <a:close/>
              </a:path>
            </a:pathLst>
          </a:custGeom>
          <a:ln w="96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4610558" y="4404180"/>
            <a:ext cx="2355592" cy="723179"/>
          </a:xfrm>
          <a:custGeom>
            <a:avLst/>
            <a:gdLst/>
            <a:ahLst/>
            <a:cxnLst/>
            <a:rect l="l" t="t" r="r" b="b"/>
            <a:pathLst>
              <a:path w="2355592" h="723179">
                <a:moveTo>
                  <a:pt x="0" y="0"/>
                </a:moveTo>
                <a:lnTo>
                  <a:pt x="2355592" y="0"/>
                </a:lnTo>
                <a:lnTo>
                  <a:pt x="2355592" y="723179"/>
                </a:lnTo>
                <a:lnTo>
                  <a:pt x="0" y="723179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4610548" y="4404180"/>
            <a:ext cx="2355592" cy="723179"/>
          </a:xfrm>
          <a:custGeom>
            <a:avLst/>
            <a:gdLst/>
            <a:ahLst/>
            <a:cxnLst/>
            <a:rect l="l" t="t" r="r" b="b"/>
            <a:pathLst>
              <a:path w="2355592" h="723179">
                <a:moveTo>
                  <a:pt x="0" y="723179"/>
                </a:moveTo>
                <a:lnTo>
                  <a:pt x="2355592" y="723179"/>
                </a:lnTo>
                <a:lnTo>
                  <a:pt x="2355592" y="0"/>
                </a:lnTo>
                <a:lnTo>
                  <a:pt x="0" y="0"/>
                </a:lnTo>
                <a:lnTo>
                  <a:pt x="0" y="723179"/>
                </a:lnTo>
                <a:close/>
              </a:path>
            </a:pathLst>
          </a:custGeom>
          <a:ln w="96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4610558" y="5202681"/>
            <a:ext cx="2355592" cy="632782"/>
          </a:xfrm>
          <a:custGeom>
            <a:avLst/>
            <a:gdLst/>
            <a:ahLst/>
            <a:cxnLst/>
            <a:rect l="l" t="t" r="r" b="b"/>
            <a:pathLst>
              <a:path w="2355592" h="632782">
                <a:moveTo>
                  <a:pt x="0" y="0"/>
                </a:moveTo>
                <a:lnTo>
                  <a:pt x="2355592" y="0"/>
                </a:lnTo>
                <a:lnTo>
                  <a:pt x="2355592" y="632782"/>
                </a:lnTo>
                <a:lnTo>
                  <a:pt x="0" y="632782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4610548" y="5202691"/>
            <a:ext cx="2355592" cy="632782"/>
          </a:xfrm>
          <a:custGeom>
            <a:avLst/>
            <a:gdLst/>
            <a:ahLst/>
            <a:cxnLst/>
            <a:rect l="l" t="t" r="r" b="b"/>
            <a:pathLst>
              <a:path w="2355592" h="632782">
                <a:moveTo>
                  <a:pt x="0" y="632782"/>
                </a:moveTo>
                <a:lnTo>
                  <a:pt x="2355592" y="632782"/>
                </a:lnTo>
                <a:lnTo>
                  <a:pt x="2355592" y="0"/>
                </a:lnTo>
                <a:lnTo>
                  <a:pt x="0" y="0"/>
                </a:lnTo>
                <a:lnTo>
                  <a:pt x="0" y="632782"/>
                </a:lnTo>
                <a:close/>
              </a:path>
            </a:pathLst>
          </a:custGeom>
          <a:ln w="96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4912544" y="2566097"/>
            <a:ext cx="3140790" cy="3013249"/>
          </a:xfrm>
          <a:custGeom>
            <a:avLst/>
            <a:gdLst/>
            <a:ahLst/>
            <a:cxnLst/>
            <a:rect l="l" t="t" r="r" b="b"/>
            <a:pathLst>
              <a:path w="3140790" h="3013249">
                <a:moveTo>
                  <a:pt x="0" y="120529"/>
                </a:moveTo>
                <a:lnTo>
                  <a:pt x="0" y="0"/>
                </a:lnTo>
                <a:lnTo>
                  <a:pt x="3140790" y="0"/>
                </a:lnTo>
                <a:lnTo>
                  <a:pt x="3140790" y="3013249"/>
                </a:lnTo>
                <a:lnTo>
                  <a:pt x="2956037" y="3013249"/>
                </a:lnTo>
              </a:path>
            </a:pathLst>
          </a:custGeom>
          <a:ln w="96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4912544" y="2686627"/>
            <a:ext cx="0" cy="120529"/>
          </a:xfrm>
          <a:custGeom>
            <a:avLst/>
            <a:gdLst/>
            <a:ahLst/>
            <a:cxnLst/>
            <a:rect l="l" t="t" r="r" b="b"/>
            <a:pathLst>
              <a:path h="120529">
                <a:moveTo>
                  <a:pt x="0" y="0"/>
                </a:moveTo>
                <a:lnTo>
                  <a:pt x="0" y="120529"/>
                </a:lnTo>
              </a:path>
            </a:pathLst>
          </a:custGeom>
          <a:ln w="96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4429344" y="2927688"/>
            <a:ext cx="3140790" cy="3013249"/>
          </a:xfrm>
          <a:custGeom>
            <a:avLst/>
            <a:gdLst/>
            <a:ahLst/>
            <a:cxnLst/>
            <a:rect l="l" t="t" r="r" b="b"/>
            <a:pathLst>
              <a:path w="3140790" h="3013249">
                <a:moveTo>
                  <a:pt x="0" y="120529"/>
                </a:moveTo>
                <a:lnTo>
                  <a:pt x="0" y="0"/>
                </a:lnTo>
                <a:lnTo>
                  <a:pt x="3140790" y="0"/>
                </a:lnTo>
                <a:lnTo>
                  <a:pt x="3140790" y="3013249"/>
                </a:lnTo>
                <a:lnTo>
                  <a:pt x="3019990" y="3013249"/>
                </a:lnTo>
              </a:path>
            </a:pathLst>
          </a:custGeom>
          <a:ln w="96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7570134" y="2820547"/>
            <a:ext cx="120799" cy="2999860"/>
          </a:xfrm>
          <a:custGeom>
            <a:avLst/>
            <a:gdLst/>
            <a:ahLst/>
            <a:cxnLst/>
            <a:rect l="l" t="t" r="r" b="b"/>
            <a:pathLst>
              <a:path w="120799" h="2999860">
                <a:moveTo>
                  <a:pt x="0" y="2999860"/>
                </a:moveTo>
                <a:lnTo>
                  <a:pt x="120799" y="2999860"/>
                </a:lnTo>
                <a:lnTo>
                  <a:pt x="120799" y="0"/>
                </a:lnTo>
              </a:path>
            </a:pathLst>
          </a:custGeom>
          <a:ln w="96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690934" y="2807158"/>
            <a:ext cx="0" cy="13388"/>
          </a:xfrm>
          <a:custGeom>
            <a:avLst/>
            <a:gdLst/>
            <a:ahLst/>
            <a:cxnLst/>
            <a:rect l="l" t="t" r="r" b="b"/>
            <a:pathLst>
              <a:path h="13388">
                <a:moveTo>
                  <a:pt x="0" y="0"/>
                </a:moveTo>
                <a:lnTo>
                  <a:pt x="0" y="13388"/>
                </a:lnTo>
              </a:path>
            </a:pathLst>
          </a:custGeom>
          <a:ln w="96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550144" y="2807158"/>
            <a:ext cx="3140790" cy="0"/>
          </a:xfrm>
          <a:custGeom>
            <a:avLst/>
            <a:gdLst/>
            <a:ahLst/>
            <a:cxnLst/>
            <a:rect l="l" t="t" r="r" b="b"/>
            <a:pathLst>
              <a:path w="3140790">
                <a:moveTo>
                  <a:pt x="3140790" y="0"/>
                </a:moveTo>
                <a:lnTo>
                  <a:pt x="0" y="0"/>
                </a:lnTo>
              </a:path>
            </a:pathLst>
          </a:custGeom>
          <a:ln w="964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4550144" y="2807158"/>
            <a:ext cx="0" cy="120529"/>
          </a:xfrm>
          <a:custGeom>
            <a:avLst/>
            <a:gdLst/>
            <a:ahLst/>
            <a:cxnLst/>
            <a:rect l="l" t="t" r="r" b="b"/>
            <a:pathLst>
              <a:path h="120529">
                <a:moveTo>
                  <a:pt x="0" y="0"/>
                </a:moveTo>
                <a:lnTo>
                  <a:pt x="0" y="120529"/>
                </a:lnTo>
              </a:path>
            </a:pathLst>
          </a:custGeom>
          <a:ln w="96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7690935" y="5579348"/>
            <a:ext cx="177645" cy="0"/>
          </a:xfrm>
          <a:custGeom>
            <a:avLst/>
            <a:gdLst/>
            <a:ahLst/>
            <a:cxnLst/>
            <a:rect l="l" t="t" r="r" b="b"/>
            <a:pathLst>
              <a:path w="177645">
                <a:moveTo>
                  <a:pt x="177645" y="0"/>
                </a:moveTo>
                <a:lnTo>
                  <a:pt x="0" y="0"/>
                </a:lnTo>
              </a:path>
            </a:pathLst>
          </a:custGeom>
          <a:ln w="964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4610550" y="3346194"/>
            <a:ext cx="2355592" cy="241049"/>
          </a:xfrm>
          <a:custGeom>
            <a:avLst/>
            <a:gdLst/>
            <a:ahLst/>
            <a:cxnLst/>
            <a:rect l="l" t="t" r="r" b="b"/>
            <a:pathLst>
              <a:path w="2355592" h="241049">
                <a:moveTo>
                  <a:pt x="0" y="0"/>
                </a:moveTo>
                <a:lnTo>
                  <a:pt x="2355592" y="0"/>
                </a:lnTo>
                <a:lnTo>
                  <a:pt x="2355592" y="241049"/>
                </a:lnTo>
                <a:lnTo>
                  <a:pt x="0" y="241049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4610540" y="3346194"/>
            <a:ext cx="2355592" cy="241059"/>
          </a:xfrm>
          <a:custGeom>
            <a:avLst/>
            <a:gdLst/>
            <a:ahLst/>
            <a:cxnLst/>
            <a:rect l="l" t="t" r="r" b="b"/>
            <a:pathLst>
              <a:path w="2355592" h="241059">
                <a:moveTo>
                  <a:pt x="0" y="241059"/>
                </a:moveTo>
                <a:lnTo>
                  <a:pt x="2355592" y="241059"/>
                </a:lnTo>
                <a:lnTo>
                  <a:pt x="2355592" y="0"/>
                </a:lnTo>
                <a:lnTo>
                  <a:pt x="0" y="0"/>
                </a:lnTo>
                <a:lnTo>
                  <a:pt x="0" y="241059"/>
                </a:lnTo>
                <a:close/>
              </a:path>
            </a:pathLst>
          </a:custGeom>
          <a:ln w="964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4709785" y="3518576"/>
            <a:ext cx="2157108" cy="0"/>
          </a:xfrm>
          <a:custGeom>
            <a:avLst/>
            <a:gdLst/>
            <a:ahLst/>
            <a:cxnLst/>
            <a:rect l="l" t="t" r="r" b="b"/>
            <a:pathLst>
              <a:path w="2157108">
                <a:moveTo>
                  <a:pt x="0" y="0"/>
                </a:moveTo>
                <a:lnTo>
                  <a:pt x="2157108" y="0"/>
                </a:lnTo>
              </a:path>
            </a:pathLst>
          </a:custGeom>
          <a:ln w="1687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469757" y="2626362"/>
            <a:ext cx="241599" cy="120529"/>
          </a:xfrm>
          <a:custGeom>
            <a:avLst/>
            <a:gdLst/>
            <a:ahLst/>
            <a:cxnLst/>
            <a:rect l="l" t="t" r="r" b="b"/>
            <a:pathLst>
              <a:path w="241599" h="120529">
                <a:moveTo>
                  <a:pt x="0" y="120529"/>
                </a:moveTo>
                <a:lnTo>
                  <a:pt x="241599" y="0"/>
                </a:lnTo>
              </a:path>
            </a:pathLst>
          </a:custGeom>
          <a:ln w="16077">
            <a:solidFill>
              <a:srgbClr val="000000"/>
            </a:solidFill>
            <a:prstDash val="lgDash"/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3523350" y="5639611"/>
            <a:ext cx="241599" cy="120529"/>
          </a:xfrm>
          <a:custGeom>
            <a:avLst/>
            <a:gdLst/>
            <a:ahLst/>
            <a:cxnLst/>
            <a:rect l="l" t="t" r="r" b="b"/>
            <a:pathLst>
              <a:path w="241599" h="120529">
                <a:moveTo>
                  <a:pt x="0" y="120529"/>
                </a:moveTo>
                <a:lnTo>
                  <a:pt x="241599" y="0"/>
                </a:lnTo>
              </a:path>
            </a:pathLst>
          </a:custGeom>
          <a:ln w="16077">
            <a:solidFill>
              <a:srgbClr val="000000"/>
            </a:solidFill>
            <a:prstDash val="lgDash"/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610545" y="2626362"/>
            <a:ext cx="241599" cy="120529"/>
          </a:xfrm>
          <a:custGeom>
            <a:avLst/>
            <a:gdLst/>
            <a:ahLst/>
            <a:cxnLst/>
            <a:rect l="l" t="t" r="r" b="b"/>
            <a:pathLst>
              <a:path w="241599" h="120529">
                <a:moveTo>
                  <a:pt x="0" y="120529"/>
                </a:moveTo>
                <a:lnTo>
                  <a:pt x="241599" y="0"/>
                </a:lnTo>
              </a:path>
            </a:pathLst>
          </a:custGeom>
          <a:ln w="16077">
            <a:solidFill>
              <a:srgbClr val="000000"/>
            </a:solidFill>
            <a:prstDash val="lgDash"/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7751335" y="5639612"/>
            <a:ext cx="241599" cy="120529"/>
          </a:xfrm>
          <a:custGeom>
            <a:avLst/>
            <a:gdLst/>
            <a:ahLst/>
            <a:cxnLst/>
            <a:rect l="l" t="t" r="r" b="b"/>
            <a:pathLst>
              <a:path w="241599" h="120529">
                <a:moveTo>
                  <a:pt x="0" y="120529"/>
                </a:moveTo>
                <a:lnTo>
                  <a:pt x="241599" y="0"/>
                </a:lnTo>
              </a:path>
            </a:pathLst>
          </a:custGeom>
          <a:ln w="16077">
            <a:solidFill>
              <a:srgbClr val="000000"/>
            </a:solidFill>
            <a:prstDash val="lgDash"/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764540" y="1180823"/>
            <a:ext cx="6875167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 st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1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d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e 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b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a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se 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d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-14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VHD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764540" y="19171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142492" y="1918986"/>
            <a:ext cx="7525298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4" dirty="0" smtClean="0">
                <a:latin typeface="Times New Roman"/>
                <a:cs typeface="Times New Roman"/>
              </a:rPr>
              <a:t>Stru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tur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104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r</a:t>
            </a:r>
            <a:r>
              <a:rPr sz="2800" spc="-4" dirty="0" smtClean="0">
                <a:latin typeface="Times New Roman"/>
                <a:cs typeface="Times New Roman"/>
              </a:rPr>
              <a:t>ec</a:t>
            </a:r>
            <a:r>
              <a:rPr sz="2800" spc="4" dirty="0" smtClean="0">
                <a:latin typeface="Times New Roman"/>
                <a:cs typeface="Times New Roman"/>
              </a:rPr>
              <a:t>o</a:t>
            </a:r>
            <a:r>
              <a:rPr sz="2800" spc="-14" dirty="0" smtClean="0">
                <a:latin typeface="Times New Roman"/>
                <a:cs typeface="Times New Roman"/>
              </a:rPr>
              <a:t>mm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nd</a:t>
            </a:r>
            <a:r>
              <a:rPr sz="2800" spc="-4" dirty="0" smtClean="0">
                <a:latin typeface="Times New Roman"/>
                <a:cs typeface="Times New Roman"/>
              </a:rPr>
              <a:t>é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104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d’un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73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s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riptio</a:t>
            </a:r>
            <a:r>
              <a:rPr sz="2800" spc="0" dirty="0" smtClean="0">
                <a:latin typeface="Times New Roman"/>
                <a:cs typeface="Times New Roman"/>
              </a:rPr>
              <a:t>n</a:t>
            </a:r>
            <a:r>
              <a:rPr sz="2800" spc="-121" dirty="0" smtClean="0">
                <a:latin typeface="Times New Roman"/>
                <a:cs typeface="Times New Roman"/>
              </a:rPr>
              <a:t> 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0" dirty="0" smtClean="0">
                <a:latin typeface="Times New Roman"/>
                <a:cs typeface="Times New Roman"/>
              </a:rPr>
              <a:t>n </a:t>
            </a:r>
            <a:r>
              <a:rPr sz="2800" spc="-4" dirty="0" smtClean="0">
                <a:latin typeface="Times New Roman"/>
                <a:cs typeface="Times New Roman"/>
              </a:rPr>
              <a:t>VHD</a:t>
            </a:r>
            <a:r>
              <a:rPr sz="2800" spc="0" dirty="0" smtClean="0">
                <a:latin typeface="Times New Roman"/>
                <a:cs typeface="Times New Roman"/>
              </a:rPr>
              <a:t>L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610548" y="5202691"/>
            <a:ext cx="2355592" cy="63278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1" name="object 31"/>
          <p:cNvSpPr txBox="1"/>
          <p:nvPr/>
        </p:nvSpPr>
        <p:spPr>
          <a:xfrm>
            <a:off x="4610548" y="4404180"/>
            <a:ext cx="2355592" cy="7231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0" name="object 30"/>
          <p:cNvSpPr txBox="1"/>
          <p:nvPr/>
        </p:nvSpPr>
        <p:spPr>
          <a:xfrm>
            <a:off x="4610548" y="3691044"/>
            <a:ext cx="2355592" cy="62273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9" name="object 29"/>
          <p:cNvSpPr txBox="1"/>
          <p:nvPr/>
        </p:nvSpPr>
        <p:spPr>
          <a:xfrm>
            <a:off x="1469758" y="3470072"/>
            <a:ext cx="1358995" cy="229006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8" name="object 28"/>
          <p:cNvSpPr txBox="1"/>
          <p:nvPr/>
        </p:nvSpPr>
        <p:spPr>
          <a:xfrm>
            <a:off x="4610540" y="3346194"/>
            <a:ext cx="2355592" cy="2410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7" name="object 27"/>
          <p:cNvSpPr txBox="1"/>
          <p:nvPr/>
        </p:nvSpPr>
        <p:spPr>
          <a:xfrm>
            <a:off x="4308549" y="2566097"/>
            <a:ext cx="603995" cy="24106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6" name="object 26"/>
          <p:cNvSpPr txBox="1"/>
          <p:nvPr/>
        </p:nvSpPr>
        <p:spPr>
          <a:xfrm>
            <a:off x="4912544" y="2566097"/>
            <a:ext cx="3140790" cy="24106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997472">
              <a:lnSpc>
                <a:spcPct val="95825"/>
              </a:lnSpc>
              <a:spcBef>
                <a:spcPts val="155"/>
              </a:spcBef>
            </a:pPr>
            <a:r>
              <a:rPr sz="1250" i="1" spc="0" dirty="0" smtClean="0">
                <a:latin typeface="Arial"/>
                <a:cs typeface="Arial"/>
              </a:rPr>
              <a:t>Fichier_x.vhd</a:t>
            </a:r>
            <a:endParaRPr sz="125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308549" y="2807158"/>
            <a:ext cx="241594" cy="12052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9"/>
              </a:spcBef>
            </a:pPr>
            <a:endParaRPr sz="900"/>
          </a:p>
        </p:txBody>
      </p:sp>
      <p:sp>
        <p:nvSpPr>
          <p:cNvPr id="24" name="object 24"/>
          <p:cNvSpPr txBox="1"/>
          <p:nvPr/>
        </p:nvSpPr>
        <p:spPr>
          <a:xfrm>
            <a:off x="4550144" y="2807158"/>
            <a:ext cx="3140790" cy="12052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9"/>
              </a:spcBef>
            </a:pPr>
            <a:endParaRPr sz="900"/>
          </a:p>
        </p:txBody>
      </p:sp>
      <p:sp>
        <p:nvSpPr>
          <p:cNvPr id="23" name="object 23"/>
          <p:cNvSpPr txBox="1"/>
          <p:nvPr/>
        </p:nvSpPr>
        <p:spPr>
          <a:xfrm>
            <a:off x="7690934" y="2807158"/>
            <a:ext cx="362400" cy="27721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2" name="object 22"/>
          <p:cNvSpPr txBox="1"/>
          <p:nvPr/>
        </p:nvSpPr>
        <p:spPr>
          <a:xfrm>
            <a:off x="4308549" y="2927688"/>
            <a:ext cx="120795" cy="1205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9"/>
              </a:spcBef>
            </a:pPr>
            <a:endParaRPr sz="900"/>
          </a:p>
        </p:txBody>
      </p:sp>
      <p:sp>
        <p:nvSpPr>
          <p:cNvPr id="21" name="object 21"/>
          <p:cNvSpPr txBox="1"/>
          <p:nvPr/>
        </p:nvSpPr>
        <p:spPr>
          <a:xfrm>
            <a:off x="4429344" y="2927688"/>
            <a:ext cx="3140790" cy="1205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9"/>
              </a:spcBef>
            </a:pPr>
            <a:endParaRPr sz="900"/>
          </a:p>
        </p:txBody>
      </p:sp>
      <p:sp>
        <p:nvSpPr>
          <p:cNvPr id="20" name="object 20"/>
          <p:cNvSpPr txBox="1"/>
          <p:nvPr/>
        </p:nvSpPr>
        <p:spPr>
          <a:xfrm>
            <a:off x="7570134" y="2927688"/>
            <a:ext cx="120799" cy="28927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9" name="object 19"/>
          <p:cNvSpPr txBox="1"/>
          <p:nvPr/>
        </p:nvSpPr>
        <p:spPr>
          <a:xfrm>
            <a:off x="4308549" y="3048217"/>
            <a:ext cx="3140790" cy="301324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751350">
              <a:lnSpc>
                <a:spcPct val="95825"/>
              </a:lnSpc>
              <a:spcBef>
                <a:spcPts val="260"/>
              </a:spcBef>
            </a:pPr>
            <a:r>
              <a:rPr sz="1250" i="1" spc="0" dirty="0" smtClean="0">
                <a:latin typeface="Arial"/>
                <a:cs typeface="Arial"/>
              </a:rPr>
              <a:t>Fichier_1.vhd</a:t>
            </a:r>
            <a:endParaRPr sz="1250">
              <a:latin typeface="Arial"/>
              <a:cs typeface="Arial"/>
            </a:endParaRPr>
          </a:p>
          <a:p>
            <a:pPr marL="376481" marR="557621" algn="ctr">
              <a:lnSpc>
                <a:spcPct val="95825"/>
              </a:lnSpc>
              <a:spcBef>
                <a:spcPts val="698"/>
              </a:spcBef>
            </a:pPr>
            <a:r>
              <a:rPr sz="1250" b="1" spc="0" dirty="0" smtClean="0">
                <a:latin typeface="Arial"/>
                <a:cs typeface="Arial"/>
              </a:rPr>
              <a:t>déclarations</a:t>
            </a:r>
            <a:r>
              <a:rPr sz="1250" b="1" spc="78" dirty="0" smtClean="0">
                <a:latin typeface="Arial"/>
                <a:cs typeface="Arial"/>
              </a:rPr>
              <a:t> </a:t>
            </a:r>
            <a:r>
              <a:rPr sz="1250" b="1" spc="0" dirty="0" smtClean="0">
                <a:latin typeface="Arial"/>
                <a:cs typeface="Arial"/>
              </a:rPr>
              <a:t>des</a:t>
            </a:r>
            <a:r>
              <a:rPr sz="1250" b="1" spc="26" dirty="0" smtClean="0">
                <a:latin typeface="Arial"/>
                <a:cs typeface="Arial"/>
              </a:rPr>
              <a:t> </a:t>
            </a:r>
            <a:r>
              <a:rPr sz="1250" b="1" spc="0" dirty="0" smtClean="0">
                <a:latin typeface="Arial"/>
                <a:cs typeface="Arial"/>
              </a:rPr>
              <a:t>PKG</a:t>
            </a:r>
            <a:r>
              <a:rPr sz="1250" b="1" spc="32" dirty="0" smtClean="0">
                <a:latin typeface="Arial"/>
                <a:cs typeface="Arial"/>
              </a:rPr>
              <a:t> </a:t>
            </a:r>
            <a:r>
              <a:rPr sz="1250" b="1" spc="0" dirty="0" smtClean="0">
                <a:latin typeface="Arial"/>
                <a:cs typeface="Arial"/>
              </a:rPr>
              <a:t>et</a:t>
            </a:r>
            <a:r>
              <a:rPr sz="1250" b="1" spc="16" dirty="0" smtClean="0">
                <a:latin typeface="Arial"/>
                <a:cs typeface="Arial"/>
              </a:rPr>
              <a:t> </a:t>
            </a:r>
            <a:r>
              <a:rPr sz="1250" b="1" spc="0" dirty="0" smtClean="0">
                <a:latin typeface="Arial"/>
                <a:cs typeface="Arial"/>
              </a:rPr>
              <a:t>LIB</a:t>
            </a:r>
            <a:endParaRPr sz="1250">
              <a:latin typeface="Arial"/>
              <a:cs typeface="Arial"/>
            </a:endParaRPr>
          </a:p>
          <a:p>
            <a:pPr marL="1235143" marR="1416327" algn="ctr">
              <a:lnSpc>
                <a:spcPct val="95825"/>
              </a:lnSpc>
              <a:spcBef>
                <a:spcPts val="1488"/>
              </a:spcBef>
            </a:pPr>
            <a:r>
              <a:rPr sz="1250" b="1" u="heavy" spc="0" dirty="0" smtClean="0">
                <a:latin typeface="Arial"/>
                <a:cs typeface="Arial"/>
              </a:rPr>
              <a:t>entity</a:t>
            </a:r>
            <a:endParaRPr sz="1250">
              <a:latin typeface="Arial"/>
              <a:cs typeface="Arial"/>
            </a:endParaRPr>
          </a:p>
          <a:p>
            <a:pPr marL="566689" marR="748167" algn="ctr">
              <a:lnSpc>
                <a:spcPct val="95825"/>
              </a:lnSpc>
              <a:spcBef>
                <a:spcPts val="1304"/>
              </a:spcBef>
            </a:pPr>
            <a:r>
              <a:rPr sz="1250" i="1" spc="0" dirty="0" smtClean="0">
                <a:latin typeface="Arial"/>
                <a:cs typeface="Arial"/>
              </a:rPr>
              <a:t>Description</a:t>
            </a:r>
            <a:r>
              <a:rPr sz="1250" i="1" spc="67" dirty="0" smtClean="0">
                <a:latin typeface="Arial"/>
                <a:cs typeface="Arial"/>
              </a:rPr>
              <a:t> </a:t>
            </a:r>
            <a:r>
              <a:rPr sz="1250" i="1" spc="0" dirty="0" smtClean="0">
                <a:latin typeface="Arial"/>
                <a:cs typeface="Arial"/>
              </a:rPr>
              <a:t>de</a:t>
            </a:r>
            <a:r>
              <a:rPr sz="1250" i="1" spc="18" dirty="0" smtClean="0">
                <a:latin typeface="Arial"/>
                <a:cs typeface="Arial"/>
              </a:rPr>
              <a:t> </a:t>
            </a:r>
            <a:r>
              <a:rPr sz="1250" i="1" spc="0" dirty="0" smtClean="0">
                <a:latin typeface="Arial"/>
                <a:cs typeface="Arial"/>
              </a:rPr>
              <a:t>l’interface</a:t>
            </a:r>
            <a:endParaRPr sz="1250">
              <a:latin typeface="Arial"/>
              <a:cs typeface="Arial"/>
            </a:endParaRPr>
          </a:p>
          <a:p>
            <a:pPr marL="992385" marR="1173670" algn="ctr">
              <a:lnSpc>
                <a:spcPct val="95825"/>
              </a:lnSpc>
              <a:spcBef>
                <a:spcPts val="1436"/>
              </a:spcBef>
            </a:pPr>
            <a:r>
              <a:rPr sz="1250" b="1" u="heavy" spc="0" dirty="0" smtClean="0">
                <a:latin typeface="Arial"/>
                <a:cs typeface="Arial"/>
              </a:rPr>
              <a:t>architecture</a:t>
            </a:r>
            <a:endParaRPr sz="1250">
              <a:latin typeface="Arial"/>
              <a:cs typeface="Arial"/>
            </a:endParaRPr>
          </a:p>
          <a:p>
            <a:pPr marL="530751" marR="705392" algn="ctr">
              <a:lnSpc>
                <a:spcPct val="95825"/>
              </a:lnSpc>
              <a:spcBef>
                <a:spcPts val="439"/>
              </a:spcBef>
            </a:pPr>
            <a:r>
              <a:rPr sz="1250" i="1" spc="0" dirty="0" smtClean="0">
                <a:latin typeface="Arial"/>
                <a:cs typeface="Arial"/>
              </a:rPr>
              <a:t>Déclarations</a:t>
            </a:r>
            <a:r>
              <a:rPr sz="1250" i="1" spc="79" dirty="0" smtClean="0">
                <a:latin typeface="Arial"/>
                <a:cs typeface="Arial"/>
              </a:rPr>
              <a:t> </a:t>
            </a:r>
            <a:r>
              <a:rPr sz="1250" i="1" spc="0" dirty="0" smtClean="0">
                <a:latin typeface="Arial"/>
                <a:cs typeface="Arial"/>
              </a:rPr>
              <a:t>&amp;</a:t>
            </a:r>
            <a:r>
              <a:rPr sz="1250" i="1" spc="13" dirty="0" smtClean="0">
                <a:latin typeface="Arial"/>
                <a:cs typeface="Arial"/>
              </a:rPr>
              <a:t> </a:t>
            </a:r>
            <a:r>
              <a:rPr sz="1250" i="1" spc="0" dirty="0" smtClean="0">
                <a:latin typeface="Arial"/>
                <a:cs typeface="Arial"/>
              </a:rPr>
              <a:t>Définitions</a:t>
            </a:r>
            <a:endParaRPr sz="1250">
              <a:latin typeface="Arial"/>
              <a:cs typeface="Arial"/>
            </a:endParaRPr>
          </a:p>
          <a:p>
            <a:pPr marL="359508" marR="534018" algn="ctr">
              <a:lnSpc>
                <a:spcPct val="95825"/>
              </a:lnSpc>
              <a:spcBef>
                <a:spcPts val="80"/>
              </a:spcBef>
            </a:pPr>
            <a:r>
              <a:rPr sz="1250" i="1" spc="0" dirty="0" smtClean="0">
                <a:latin typeface="Arial"/>
                <a:cs typeface="Arial"/>
              </a:rPr>
              <a:t>Description</a:t>
            </a:r>
            <a:r>
              <a:rPr sz="1250" i="1" spc="67" dirty="0" smtClean="0">
                <a:latin typeface="Arial"/>
                <a:cs typeface="Arial"/>
              </a:rPr>
              <a:t> </a:t>
            </a:r>
            <a:r>
              <a:rPr sz="1250" i="1" spc="0" dirty="0" smtClean="0">
                <a:latin typeface="Arial"/>
                <a:cs typeface="Arial"/>
              </a:rPr>
              <a:t>de</a:t>
            </a:r>
            <a:r>
              <a:rPr sz="1250" i="1" spc="18" dirty="0" smtClean="0">
                <a:latin typeface="Arial"/>
                <a:cs typeface="Arial"/>
              </a:rPr>
              <a:t> </a:t>
            </a:r>
            <a:r>
              <a:rPr sz="1250" i="1" spc="0" dirty="0" smtClean="0">
                <a:latin typeface="Arial"/>
                <a:cs typeface="Arial"/>
              </a:rPr>
              <a:t>la</a:t>
            </a:r>
            <a:r>
              <a:rPr sz="1250" i="1" spc="14" dirty="0" smtClean="0">
                <a:latin typeface="Arial"/>
                <a:cs typeface="Arial"/>
              </a:rPr>
              <a:t> </a:t>
            </a:r>
            <a:r>
              <a:rPr sz="1250" i="1" spc="0" dirty="0" smtClean="0">
                <a:latin typeface="Arial"/>
                <a:cs typeface="Arial"/>
              </a:rPr>
              <a:t>fonctionnali</a:t>
            </a:r>
            <a:r>
              <a:rPr sz="1250" i="1" spc="4" dirty="0" smtClean="0">
                <a:latin typeface="Arial"/>
                <a:cs typeface="Arial"/>
              </a:rPr>
              <a:t>t</a:t>
            </a:r>
            <a:r>
              <a:rPr sz="1250" i="1" spc="0" dirty="0" smtClean="0">
                <a:latin typeface="Arial"/>
                <a:cs typeface="Arial"/>
              </a:rPr>
              <a:t>é</a:t>
            </a:r>
            <a:endParaRPr sz="1250">
              <a:latin typeface="Arial"/>
              <a:cs typeface="Arial"/>
            </a:endParaRPr>
          </a:p>
          <a:p>
            <a:pPr marL="969141" marR="1089804" algn="ctr">
              <a:lnSpc>
                <a:spcPct val="95825"/>
              </a:lnSpc>
              <a:spcBef>
                <a:spcPts val="1467"/>
              </a:spcBef>
            </a:pPr>
            <a:r>
              <a:rPr sz="1250" b="1" u="heavy" spc="0" dirty="0" smtClean="0">
                <a:solidFill>
                  <a:srgbClr val="A7A7A7"/>
                </a:solidFill>
                <a:latin typeface="Arial"/>
                <a:cs typeface="Arial"/>
              </a:rPr>
              <a:t>configuration</a:t>
            </a:r>
            <a:endParaRPr sz="1250">
              <a:latin typeface="Arial"/>
              <a:cs typeface="Arial"/>
            </a:endParaRPr>
          </a:p>
          <a:p>
            <a:pPr marL="1076174" marR="1197152" algn="ctr">
              <a:lnSpc>
                <a:spcPct val="95825"/>
              </a:lnSpc>
              <a:spcBef>
                <a:spcPts val="280"/>
              </a:spcBef>
            </a:pPr>
            <a:r>
              <a:rPr sz="1250" i="1" spc="0" dirty="0" smtClean="0">
                <a:latin typeface="Arial"/>
                <a:cs typeface="Arial"/>
              </a:rPr>
              <a:t>Connection</a:t>
            </a:r>
            <a:endParaRPr sz="1250">
              <a:latin typeface="Arial"/>
              <a:cs typeface="Arial"/>
            </a:endParaRPr>
          </a:p>
          <a:p>
            <a:pPr marL="670663" marR="791458" algn="ctr">
              <a:lnSpc>
                <a:spcPct val="95825"/>
              </a:lnSpc>
              <a:spcBef>
                <a:spcPts val="80"/>
              </a:spcBef>
            </a:pPr>
            <a:r>
              <a:rPr sz="1250" i="1" spc="0" dirty="0" smtClean="0">
                <a:latin typeface="Arial"/>
                <a:cs typeface="Arial"/>
              </a:rPr>
              <a:t>(entity&lt;--&gt;architecture)</a:t>
            </a:r>
            <a:endParaRPr sz="125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449339" y="3048217"/>
            <a:ext cx="120795" cy="28927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7" name="object 17"/>
          <p:cNvSpPr txBox="1"/>
          <p:nvPr/>
        </p:nvSpPr>
        <p:spPr>
          <a:xfrm>
            <a:off x="7690934" y="5579347"/>
            <a:ext cx="362400" cy="24106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6" name="object 16"/>
          <p:cNvSpPr txBox="1"/>
          <p:nvPr/>
        </p:nvSpPr>
        <p:spPr>
          <a:xfrm>
            <a:off x="7570134" y="5820408"/>
            <a:ext cx="483200" cy="12052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9"/>
              </a:spcBef>
            </a:pPr>
            <a:endParaRPr sz="900"/>
          </a:p>
        </p:txBody>
      </p:sp>
      <p:sp>
        <p:nvSpPr>
          <p:cNvPr id="15" name="object 15"/>
          <p:cNvSpPr txBox="1"/>
          <p:nvPr/>
        </p:nvSpPr>
        <p:spPr>
          <a:xfrm>
            <a:off x="7449339" y="5940938"/>
            <a:ext cx="603995" cy="1205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9"/>
              </a:spcBef>
            </a:pPr>
            <a:endParaRPr sz="900"/>
          </a:p>
        </p:txBody>
      </p:sp>
      <p:sp>
        <p:nvSpPr>
          <p:cNvPr id="14" name="object 14"/>
          <p:cNvSpPr txBox="1"/>
          <p:nvPr/>
        </p:nvSpPr>
        <p:spPr>
          <a:xfrm>
            <a:off x="1167759" y="2566097"/>
            <a:ext cx="603996" cy="2410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3" name="object 13"/>
          <p:cNvSpPr txBox="1"/>
          <p:nvPr/>
        </p:nvSpPr>
        <p:spPr>
          <a:xfrm>
            <a:off x="1771756" y="2566097"/>
            <a:ext cx="2053593" cy="2410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70290">
              <a:lnSpc>
                <a:spcPct val="95825"/>
              </a:lnSpc>
              <a:spcBef>
                <a:spcPts val="50"/>
              </a:spcBef>
            </a:pPr>
            <a:r>
              <a:rPr sz="1250" i="1" spc="0" dirty="0" smtClean="0">
                <a:latin typeface="Arial"/>
                <a:cs typeface="Arial"/>
              </a:rPr>
              <a:t>Fichier_pkg/lib_x.vhd</a:t>
            </a:r>
            <a:endParaRPr sz="12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167759" y="2807157"/>
            <a:ext cx="241597" cy="12052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9"/>
              </a:spcBef>
            </a:pPr>
            <a:endParaRPr sz="900"/>
          </a:p>
        </p:txBody>
      </p:sp>
      <p:sp>
        <p:nvSpPr>
          <p:cNvPr id="11" name="object 11"/>
          <p:cNvSpPr txBox="1"/>
          <p:nvPr/>
        </p:nvSpPr>
        <p:spPr>
          <a:xfrm>
            <a:off x="1409357" y="2807157"/>
            <a:ext cx="2053593" cy="12052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9"/>
              </a:spcBef>
            </a:pPr>
            <a:endParaRPr sz="900"/>
          </a:p>
        </p:txBody>
      </p:sp>
      <p:sp>
        <p:nvSpPr>
          <p:cNvPr id="10" name="object 10"/>
          <p:cNvSpPr txBox="1"/>
          <p:nvPr/>
        </p:nvSpPr>
        <p:spPr>
          <a:xfrm>
            <a:off x="3462950" y="2807157"/>
            <a:ext cx="362398" cy="277218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9" name="object 9"/>
          <p:cNvSpPr txBox="1"/>
          <p:nvPr/>
        </p:nvSpPr>
        <p:spPr>
          <a:xfrm>
            <a:off x="1167759" y="2927687"/>
            <a:ext cx="120797" cy="1205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9"/>
              </a:spcBef>
            </a:pPr>
            <a:endParaRPr sz="900"/>
          </a:p>
        </p:txBody>
      </p:sp>
      <p:sp>
        <p:nvSpPr>
          <p:cNvPr id="8" name="object 8"/>
          <p:cNvSpPr txBox="1"/>
          <p:nvPr/>
        </p:nvSpPr>
        <p:spPr>
          <a:xfrm>
            <a:off x="1288557" y="2927687"/>
            <a:ext cx="2053593" cy="1205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9"/>
              </a:spcBef>
            </a:pPr>
            <a:endParaRPr sz="900"/>
          </a:p>
        </p:txBody>
      </p:sp>
      <p:sp>
        <p:nvSpPr>
          <p:cNvPr id="7" name="object 7"/>
          <p:cNvSpPr txBox="1"/>
          <p:nvPr/>
        </p:nvSpPr>
        <p:spPr>
          <a:xfrm>
            <a:off x="3342151" y="2927687"/>
            <a:ext cx="120799" cy="28927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1167759" y="3048217"/>
            <a:ext cx="2053593" cy="301324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00"/>
              </a:lnSpc>
              <a:spcBef>
                <a:spcPts val="25"/>
              </a:spcBef>
            </a:pPr>
            <a:endParaRPr sz="500"/>
          </a:p>
          <a:p>
            <a:pPr marL="477169">
              <a:lnSpc>
                <a:spcPct val="95825"/>
              </a:lnSpc>
            </a:pPr>
            <a:r>
              <a:rPr sz="1250" i="1" spc="0" dirty="0" smtClean="0">
                <a:latin typeface="Arial"/>
                <a:cs typeface="Arial"/>
              </a:rPr>
              <a:t>Fichier_pkg/lib_1.vhd</a:t>
            </a:r>
            <a:endParaRPr sz="1250">
              <a:latin typeface="Arial"/>
              <a:cs typeface="Arial"/>
            </a:endParaRPr>
          </a:p>
          <a:p>
            <a:pPr marL="470016" marR="590732" algn="ctr">
              <a:lnSpc>
                <a:spcPct val="95825"/>
              </a:lnSpc>
              <a:spcBef>
                <a:spcPts val="1620"/>
              </a:spcBef>
            </a:pPr>
            <a:r>
              <a:rPr sz="1250" b="1" spc="0" dirty="0" smtClean="0">
                <a:latin typeface="Arial"/>
                <a:cs typeface="Arial"/>
              </a:rPr>
              <a:t>Package/Lib</a:t>
            </a:r>
            <a:endParaRPr sz="1250">
              <a:latin typeface="Arial"/>
              <a:cs typeface="Arial"/>
            </a:endParaRPr>
          </a:p>
          <a:p>
            <a:pPr marL="554427" marR="554605" algn="ctr">
              <a:lnSpc>
                <a:spcPct val="95825"/>
              </a:lnSpc>
              <a:spcBef>
                <a:spcPts val="840"/>
              </a:spcBef>
            </a:pPr>
            <a:r>
              <a:rPr sz="1250" i="1" spc="0" dirty="0" smtClean="0">
                <a:latin typeface="Arial"/>
                <a:cs typeface="Arial"/>
              </a:rPr>
              <a:t>Déclarations</a:t>
            </a:r>
            <a:endParaRPr sz="1250">
              <a:latin typeface="Arial"/>
              <a:cs typeface="Arial"/>
            </a:endParaRPr>
          </a:p>
          <a:p>
            <a:pPr marL="637096" marR="637250" indent="153" algn="ctr">
              <a:lnSpc>
                <a:spcPts val="1437"/>
              </a:lnSpc>
              <a:spcBef>
                <a:spcPts val="80"/>
              </a:spcBef>
            </a:pPr>
            <a:r>
              <a:rPr sz="1250" i="1" spc="0" dirty="0" smtClean="0">
                <a:latin typeface="Arial"/>
                <a:cs typeface="Arial"/>
              </a:rPr>
              <a:t>&amp; Définitions</a:t>
            </a:r>
            <a:endParaRPr sz="1250">
              <a:latin typeface="Arial"/>
              <a:cs typeface="Arial"/>
            </a:endParaRPr>
          </a:p>
          <a:p>
            <a:pPr marL="634782" marR="634902" indent="60" algn="ctr">
              <a:lnSpc>
                <a:spcPct val="100424"/>
              </a:lnSpc>
              <a:spcBef>
                <a:spcPts val="1916"/>
              </a:spcBef>
            </a:pPr>
            <a:r>
              <a:rPr sz="1050" i="1" spc="0" dirty="0" smtClean="0">
                <a:latin typeface="Arial"/>
                <a:cs typeface="Arial"/>
              </a:rPr>
              <a:t>Constants LUT Components Functions</a:t>
            </a:r>
            <a:endParaRPr sz="10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221353" y="3048217"/>
            <a:ext cx="120797" cy="28927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3462950" y="5579346"/>
            <a:ext cx="362398" cy="2410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3342151" y="5820406"/>
            <a:ext cx="483198" cy="12052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9"/>
              </a:spcBef>
            </a:pPr>
            <a:endParaRPr sz="900"/>
          </a:p>
        </p:txBody>
      </p:sp>
      <p:sp>
        <p:nvSpPr>
          <p:cNvPr id="2" name="object 2"/>
          <p:cNvSpPr txBox="1"/>
          <p:nvPr/>
        </p:nvSpPr>
        <p:spPr>
          <a:xfrm>
            <a:off x="3221353" y="5940936"/>
            <a:ext cx="603996" cy="1205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49"/>
              </a:spcBef>
            </a:pPr>
            <a:endParaRPr sz="900"/>
          </a:p>
        </p:txBody>
      </p:sp>
      <p:sp>
        <p:nvSpPr>
          <p:cNvPr id="78" name="ZoneTexte 77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object 45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462454" y="5127926"/>
            <a:ext cx="2893152" cy="1530630"/>
          </a:xfrm>
          <a:custGeom>
            <a:avLst/>
            <a:gdLst/>
            <a:ahLst/>
            <a:cxnLst/>
            <a:rect l="l" t="t" r="r" b="b"/>
            <a:pathLst>
              <a:path w="2893152" h="1530630">
                <a:moveTo>
                  <a:pt x="0" y="1530630"/>
                </a:moveTo>
                <a:lnTo>
                  <a:pt x="2893152" y="1530630"/>
                </a:lnTo>
                <a:lnTo>
                  <a:pt x="2893152" y="0"/>
                </a:lnTo>
                <a:lnTo>
                  <a:pt x="0" y="0"/>
                </a:lnTo>
                <a:lnTo>
                  <a:pt x="0" y="1530630"/>
                </a:lnTo>
                <a:close/>
              </a:path>
            </a:pathLst>
          </a:custGeom>
          <a:ln w="94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931061" y="5481146"/>
            <a:ext cx="397168" cy="0"/>
          </a:xfrm>
          <a:custGeom>
            <a:avLst/>
            <a:gdLst/>
            <a:ahLst/>
            <a:cxnLst/>
            <a:rect l="l" t="t" r="r" b="b"/>
            <a:pathLst>
              <a:path w="397168">
                <a:moveTo>
                  <a:pt x="397168" y="0"/>
                </a:moveTo>
                <a:lnTo>
                  <a:pt x="0" y="0"/>
                </a:lnTo>
              </a:path>
            </a:pathLst>
          </a:custGeom>
          <a:ln w="1569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316031" y="5432482"/>
            <a:ext cx="146428" cy="97332"/>
          </a:xfrm>
          <a:custGeom>
            <a:avLst/>
            <a:gdLst/>
            <a:ahLst/>
            <a:cxnLst/>
            <a:rect l="l" t="t" r="r" b="b"/>
            <a:pathLst>
              <a:path w="146428" h="97332">
                <a:moveTo>
                  <a:pt x="0" y="0"/>
                </a:moveTo>
                <a:lnTo>
                  <a:pt x="146428" y="48666"/>
                </a:lnTo>
                <a:lnTo>
                  <a:pt x="0" y="973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931061" y="5952109"/>
            <a:ext cx="397168" cy="0"/>
          </a:xfrm>
          <a:custGeom>
            <a:avLst/>
            <a:gdLst/>
            <a:ahLst/>
            <a:cxnLst/>
            <a:rect l="l" t="t" r="r" b="b"/>
            <a:pathLst>
              <a:path w="397168">
                <a:moveTo>
                  <a:pt x="397168" y="0"/>
                </a:moveTo>
                <a:lnTo>
                  <a:pt x="0" y="0"/>
                </a:lnTo>
              </a:path>
            </a:pathLst>
          </a:custGeom>
          <a:ln w="1569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316031" y="5903442"/>
            <a:ext cx="146428" cy="97332"/>
          </a:xfrm>
          <a:custGeom>
            <a:avLst/>
            <a:gdLst/>
            <a:ahLst/>
            <a:cxnLst/>
            <a:rect l="l" t="t" r="r" b="b"/>
            <a:pathLst>
              <a:path w="146428" h="97332">
                <a:moveTo>
                  <a:pt x="0" y="0"/>
                </a:moveTo>
                <a:lnTo>
                  <a:pt x="146428" y="48666"/>
                </a:lnTo>
                <a:lnTo>
                  <a:pt x="0" y="973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2931061" y="6449237"/>
            <a:ext cx="397168" cy="0"/>
          </a:xfrm>
          <a:custGeom>
            <a:avLst/>
            <a:gdLst/>
            <a:ahLst/>
            <a:cxnLst/>
            <a:rect l="l" t="t" r="r" b="b"/>
            <a:pathLst>
              <a:path w="397168">
                <a:moveTo>
                  <a:pt x="397168" y="0"/>
                </a:moveTo>
                <a:lnTo>
                  <a:pt x="0" y="0"/>
                </a:lnTo>
              </a:path>
            </a:pathLst>
          </a:custGeom>
          <a:ln w="1569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316031" y="6400568"/>
            <a:ext cx="146428" cy="97342"/>
          </a:xfrm>
          <a:custGeom>
            <a:avLst/>
            <a:gdLst/>
            <a:ahLst/>
            <a:cxnLst/>
            <a:rect l="l" t="t" r="r" b="b"/>
            <a:pathLst>
              <a:path w="146428" h="97342">
                <a:moveTo>
                  <a:pt x="0" y="0"/>
                </a:moveTo>
                <a:lnTo>
                  <a:pt x="146428" y="48666"/>
                </a:lnTo>
                <a:lnTo>
                  <a:pt x="0" y="9734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355609" y="5363405"/>
            <a:ext cx="397168" cy="0"/>
          </a:xfrm>
          <a:custGeom>
            <a:avLst/>
            <a:gdLst/>
            <a:ahLst/>
            <a:cxnLst/>
            <a:rect l="l" t="t" r="r" b="b"/>
            <a:pathLst>
              <a:path w="397168">
                <a:moveTo>
                  <a:pt x="397168" y="0"/>
                </a:moveTo>
                <a:lnTo>
                  <a:pt x="0" y="0"/>
                </a:lnTo>
              </a:path>
            </a:pathLst>
          </a:custGeom>
          <a:ln w="1569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740573" y="5314735"/>
            <a:ext cx="146438" cy="97342"/>
          </a:xfrm>
          <a:custGeom>
            <a:avLst/>
            <a:gdLst/>
            <a:ahLst/>
            <a:cxnLst/>
            <a:rect l="l" t="t" r="r" b="b"/>
            <a:pathLst>
              <a:path w="146438" h="97342">
                <a:moveTo>
                  <a:pt x="0" y="0"/>
                </a:moveTo>
                <a:lnTo>
                  <a:pt x="146438" y="48676"/>
                </a:lnTo>
                <a:lnTo>
                  <a:pt x="0" y="9734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355609" y="5834369"/>
            <a:ext cx="397168" cy="0"/>
          </a:xfrm>
          <a:custGeom>
            <a:avLst/>
            <a:gdLst/>
            <a:ahLst/>
            <a:cxnLst/>
            <a:rect l="l" t="t" r="r" b="b"/>
            <a:pathLst>
              <a:path w="397168">
                <a:moveTo>
                  <a:pt x="397168" y="0"/>
                </a:moveTo>
                <a:lnTo>
                  <a:pt x="0" y="0"/>
                </a:lnTo>
              </a:path>
            </a:pathLst>
          </a:custGeom>
          <a:ln w="1569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740573" y="5785704"/>
            <a:ext cx="146438" cy="97332"/>
          </a:xfrm>
          <a:custGeom>
            <a:avLst/>
            <a:gdLst/>
            <a:ahLst/>
            <a:cxnLst/>
            <a:rect l="l" t="t" r="r" b="b"/>
            <a:pathLst>
              <a:path w="146438" h="97332">
                <a:moveTo>
                  <a:pt x="0" y="0"/>
                </a:moveTo>
                <a:lnTo>
                  <a:pt x="146438" y="48666"/>
                </a:lnTo>
                <a:lnTo>
                  <a:pt x="0" y="973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489835" y="6331496"/>
            <a:ext cx="262942" cy="0"/>
          </a:xfrm>
          <a:custGeom>
            <a:avLst/>
            <a:gdLst/>
            <a:ahLst/>
            <a:cxnLst/>
            <a:rect l="l" t="t" r="r" b="b"/>
            <a:pathLst>
              <a:path w="262942">
                <a:moveTo>
                  <a:pt x="262942" y="0"/>
                </a:moveTo>
                <a:lnTo>
                  <a:pt x="0" y="0"/>
                </a:lnTo>
              </a:path>
            </a:pathLst>
          </a:custGeom>
          <a:ln w="1569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740573" y="6282830"/>
            <a:ext cx="146438" cy="97332"/>
          </a:xfrm>
          <a:custGeom>
            <a:avLst/>
            <a:gdLst/>
            <a:ahLst/>
            <a:cxnLst/>
            <a:rect l="l" t="t" r="r" b="b"/>
            <a:pathLst>
              <a:path w="146438" h="97332">
                <a:moveTo>
                  <a:pt x="0" y="0"/>
                </a:moveTo>
                <a:lnTo>
                  <a:pt x="146438" y="48666"/>
                </a:lnTo>
                <a:lnTo>
                  <a:pt x="0" y="973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355613" y="6282829"/>
            <a:ext cx="146428" cy="97332"/>
          </a:xfrm>
          <a:custGeom>
            <a:avLst/>
            <a:gdLst/>
            <a:ahLst/>
            <a:cxnLst/>
            <a:rect l="l" t="t" r="r" b="b"/>
            <a:pathLst>
              <a:path w="146428" h="97332">
                <a:moveTo>
                  <a:pt x="0" y="48666"/>
                </a:moveTo>
                <a:lnTo>
                  <a:pt x="146428" y="0"/>
                </a:lnTo>
                <a:lnTo>
                  <a:pt x="146428" y="97332"/>
                </a:lnTo>
                <a:lnTo>
                  <a:pt x="0" y="4866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532741" y="5775498"/>
            <a:ext cx="59043" cy="117740"/>
          </a:xfrm>
          <a:custGeom>
            <a:avLst/>
            <a:gdLst/>
            <a:ahLst/>
            <a:cxnLst/>
            <a:rect l="l" t="t" r="r" b="b"/>
            <a:pathLst>
              <a:path w="59043" h="117740">
                <a:moveTo>
                  <a:pt x="59043" y="0"/>
                </a:moveTo>
                <a:lnTo>
                  <a:pt x="0" y="117740"/>
                </a:lnTo>
              </a:path>
            </a:pathLst>
          </a:custGeom>
          <a:ln w="1573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3108192" y="6393638"/>
            <a:ext cx="118087" cy="117740"/>
          </a:xfrm>
          <a:custGeom>
            <a:avLst/>
            <a:gdLst/>
            <a:ahLst/>
            <a:cxnLst/>
            <a:rect l="l" t="t" r="r" b="b"/>
            <a:pathLst>
              <a:path w="118087" h="117740">
                <a:moveTo>
                  <a:pt x="118087" y="0"/>
                </a:moveTo>
                <a:lnTo>
                  <a:pt x="0" y="117740"/>
                </a:lnTo>
              </a:path>
            </a:pathLst>
          </a:custGeom>
          <a:ln w="1572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764540" y="1180823"/>
            <a:ext cx="4985730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 st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s:</a:t>
            </a:r>
            <a:r>
              <a:rPr sz="3200" b="1" spc="-2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ty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64540" y="19171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142492" y="1918986"/>
            <a:ext cx="2123319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ntit</a:t>
            </a:r>
            <a:r>
              <a:rPr sz="2800" spc="0" dirty="0" smtClean="0">
                <a:latin typeface="Times New Roman"/>
                <a:cs typeface="Times New Roman"/>
              </a:rPr>
              <a:t>é</a:t>
            </a:r>
            <a:r>
              <a:rPr sz="2800" spc="-23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(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ntity</a:t>
            </a:r>
            <a:r>
              <a:rPr sz="2800" spc="0" dirty="0" smtClean="0">
                <a:latin typeface="Times New Roman"/>
                <a:cs typeface="Times New Roman"/>
              </a:rPr>
              <a:t>)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32992" y="2408953"/>
            <a:ext cx="31313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717039" y="2410559"/>
            <a:ext cx="5324043" cy="6959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Times New Roman"/>
                <a:cs typeface="Times New Roman"/>
              </a:rPr>
              <a:t>L</a:t>
            </a:r>
            <a:r>
              <a:rPr sz="2400" spc="4" dirty="0" smtClean="0">
                <a:latin typeface="Times New Roman"/>
                <a:cs typeface="Times New Roman"/>
              </a:rPr>
              <a:t>’</a:t>
            </a:r>
            <a:r>
              <a:rPr sz="2400" spc="0" dirty="0" smtClean="0">
                <a:latin typeface="Times New Roman"/>
                <a:cs typeface="Times New Roman"/>
              </a:rPr>
              <a:t>en</a:t>
            </a:r>
            <a:r>
              <a:rPr sz="2400" spc="4" dirty="0" smtClean="0">
                <a:latin typeface="Times New Roman"/>
                <a:cs typeface="Times New Roman"/>
              </a:rPr>
              <a:t>tit</a:t>
            </a:r>
            <a:r>
              <a:rPr sz="2400" spc="0" dirty="0" smtClean="0">
                <a:latin typeface="Times New Roman"/>
                <a:cs typeface="Times New Roman"/>
              </a:rPr>
              <a:t>é</a:t>
            </a:r>
            <a:r>
              <a:rPr sz="2400" spc="-4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possède un nom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qui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ui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est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ass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gné</a:t>
            </a:r>
            <a:endParaRPr sz="2400">
              <a:latin typeface="Times New Roman"/>
              <a:cs typeface="Times New Roman"/>
            </a:endParaRPr>
          </a:p>
          <a:p>
            <a:pPr marL="12700" marR="45720">
              <a:lnSpc>
                <a:spcPct val="95825"/>
              </a:lnSpc>
            </a:pPr>
            <a:r>
              <a:rPr sz="2400" spc="0" dirty="0" smtClean="0">
                <a:latin typeface="Times New Roman"/>
                <a:cs typeface="Times New Roman"/>
              </a:rPr>
              <a:t>déc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4" dirty="0" smtClean="0">
                <a:latin typeface="Times New Roman"/>
                <a:cs typeface="Times New Roman"/>
              </a:rPr>
              <a:t>ti</a:t>
            </a:r>
            <a:r>
              <a:rPr sz="2400" spc="0" dirty="0" smtClean="0">
                <a:latin typeface="Times New Roman"/>
                <a:cs typeface="Times New Roman"/>
              </a:rPr>
              <a:t>on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044944" y="2410559"/>
            <a:ext cx="1221404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o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s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sa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332992" y="3213625"/>
            <a:ext cx="31313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717039" y="3215231"/>
            <a:ext cx="586780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-4" dirty="0" smtClean="0">
                <a:latin typeface="Times New Roman"/>
                <a:cs typeface="Times New Roman"/>
              </a:rPr>
              <a:t>D</a:t>
            </a:r>
            <a:r>
              <a:rPr sz="2400" spc="0" dirty="0" smtClean="0">
                <a:latin typeface="Times New Roman"/>
                <a:cs typeface="Times New Roman"/>
              </a:rPr>
              <a:t>é</a:t>
            </a:r>
            <a:r>
              <a:rPr sz="2400" spc="-4" dirty="0" smtClean="0">
                <a:latin typeface="Times New Roman"/>
                <a:cs typeface="Times New Roman"/>
              </a:rPr>
              <a:t>f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n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t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ous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es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po</a:t>
            </a:r>
            <a:r>
              <a:rPr sz="2400" spc="4" dirty="0" smtClean="0">
                <a:latin typeface="Times New Roman"/>
                <a:cs typeface="Times New Roman"/>
              </a:rPr>
              <a:t>rt</a:t>
            </a:r>
            <a:r>
              <a:rPr sz="2400" spc="0" dirty="0" smtClean="0">
                <a:latin typeface="Times New Roman"/>
                <a:cs typeface="Times New Roman"/>
              </a:rPr>
              <a:t>s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</a:t>
            </a:r>
            <a:r>
              <a:rPr sz="2400" spc="4" dirty="0" smtClean="0">
                <a:latin typeface="Times New Roman"/>
                <a:cs typeface="Times New Roman"/>
              </a:rPr>
              <a:t>’</a:t>
            </a:r>
            <a:r>
              <a:rPr sz="2400" spc="0" dirty="0" smtClean="0">
                <a:latin typeface="Times New Roman"/>
                <a:cs typeface="Times New Roman"/>
              </a:rPr>
              <a:t>un 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odu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en spéc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-4" dirty="0" smtClean="0">
                <a:latin typeface="Times New Roman"/>
                <a:cs typeface="Times New Roman"/>
              </a:rPr>
              <a:t>f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ant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907539" y="3633652"/>
            <a:ext cx="152654" cy="10114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72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580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291588" y="3633652"/>
            <a:ext cx="6344177" cy="10114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>
              <a:lnSpc>
                <a:spcPts val="2145"/>
              </a:lnSpc>
              <a:spcBef>
                <a:spcPts val="107"/>
              </a:spcBef>
            </a:pPr>
            <a:r>
              <a:rPr sz="2000" spc="4" dirty="0" smtClean="0">
                <a:latin typeface="Times New Roman"/>
                <a:cs typeface="Times New Roman"/>
              </a:rPr>
              <a:t>No</a:t>
            </a:r>
            <a:r>
              <a:rPr sz="2000" spc="0" dirty="0" smtClean="0">
                <a:latin typeface="Times New Roman"/>
                <a:cs typeface="Times New Roman"/>
              </a:rPr>
              <a:t>m</a:t>
            </a:r>
            <a:endParaRPr sz="2000">
              <a:latin typeface="Times New Roman"/>
              <a:cs typeface="Times New Roman"/>
            </a:endParaRPr>
          </a:p>
          <a:p>
            <a:pPr marL="12700" marR="38176">
              <a:lnSpc>
                <a:spcPct val="95825"/>
              </a:lnSpc>
              <a:spcBef>
                <a:spcPts val="472"/>
              </a:spcBef>
            </a:pPr>
            <a:r>
              <a:rPr sz="2000" spc="-4" dirty="0" smtClean="0">
                <a:latin typeface="Times New Roman"/>
                <a:cs typeface="Times New Roman"/>
              </a:rPr>
              <a:t>M</a:t>
            </a:r>
            <a:r>
              <a:rPr sz="2000" spc="4" dirty="0" smtClean="0">
                <a:latin typeface="Times New Roman"/>
                <a:cs typeface="Times New Roman"/>
              </a:rPr>
              <a:t>od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1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: </a:t>
            </a:r>
            <a:r>
              <a:rPr sz="2000" spc="4" dirty="0" smtClean="0">
                <a:latin typeface="Times New Roman"/>
                <a:cs typeface="Times New Roman"/>
              </a:rPr>
              <a:t>(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16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ou</a:t>
            </a:r>
            <a:r>
              <a:rPr sz="1600" spc="0" dirty="0" smtClean="0">
                <a:latin typeface="Times New Roman"/>
                <a:cs typeface="Times New Roman"/>
              </a:rPr>
              <a:t>t,</a:t>
            </a:r>
            <a:r>
              <a:rPr sz="1600" spc="-29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bu</a:t>
            </a:r>
            <a:r>
              <a:rPr sz="1600" spc="9" dirty="0" smtClean="0">
                <a:latin typeface="Times New Roman"/>
                <a:cs typeface="Times New Roman"/>
              </a:rPr>
              <a:t>ff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38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nou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)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580"/>
              </a:spcBef>
            </a:pP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4" dirty="0" smtClean="0">
                <a:latin typeface="Times New Roman"/>
                <a:cs typeface="Times New Roman"/>
              </a:rPr>
              <a:t>y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e: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(</a:t>
            </a:r>
            <a:r>
              <a:rPr sz="1600" b="1" u="heavy" spc="4" dirty="0" smtClean="0">
                <a:latin typeface="Times New Roman"/>
                <a:cs typeface="Times New Roman"/>
              </a:rPr>
              <a:t>s</a:t>
            </a:r>
            <a:r>
              <a:rPr sz="1600" b="1" u="heavy" spc="0" dirty="0" smtClean="0">
                <a:latin typeface="Times New Roman"/>
                <a:cs typeface="Times New Roman"/>
              </a:rPr>
              <a:t>el</a:t>
            </a:r>
            <a:r>
              <a:rPr sz="1600" b="1" u="heavy" spc="4" dirty="0" smtClean="0">
                <a:latin typeface="Times New Roman"/>
                <a:cs typeface="Times New Roman"/>
              </a:rPr>
              <a:t>o</a:t>
            </a:r>
            <a:r>
              <a:rPr sz="1600" b="1" u="heavy" spc="0" dirty="0" smtClean="0">
                <a:latin typeface="Times New Roman"/>
                <a:cs typeface="Times New Roman"/>
              </a:rPr>
              <a:t>n</a:t>
            </a:r>
            <a:r>
              <a:rPr sz="1600" b="1" u="heavy" spc="-43" dirty="0" smtClean="0">
                <a:latin typeface="Times New Roman"/>
                <a:cs typeface="Times New Roman"/>
              </a:rPr>
              <a:t> </a:t>
            </a:r>
            <a:r>
              <a:rPr sz="1600" b="1" u="heavy" spc="0" dirty="0" smtClean="0">
                <a:latin typeface="Times New Roman"/>
                <a:cs typeface="Times New Roman"/>
              </a:rPr>
              <a:t>les</a:t>
            </a:r>
            <a:r>
              <a:rPr sz="1600" b="1" u="heavy" spc="3" dirty="0" smtClean="0">
                <a:latin typeface="Times New Roman"/>
                <a:cs typeface="Times New Roman"/>
              </a:rPr>
              <a:t> </a:t>
            </a:r>
            <a:r>
              <a:rPr sz="1600" b="1" u="heavy" spc="0" dirty="0" smtClean="0">
                <a:latin typeface="Times New Roman"/>
                <a:cs typeface="Times New Roman"/>
              </a:rPr>
              <a:t>libr</a:t>
            </a:r>
            <a:r>
              <a:rPr sz="1600" b="1" u="heavy" spc="4" dirty="0" smtClean="0">
                <a:latin typeface="Times New Roman"/>
                <a:cs typeface="Times New Roman"/>
              </a:rPr>
              <a:t>a</a:t>
            </a:r>
            <a:r>
              <a:rPr sz="1600" b="1" u="heavy" spc="0" dirty="0" smtClean="0">
                <a:latin typeface="Times New Roman"/>
                <a:cs typeface="Times New Roman"/>
              </a:rPr>
              <a:t>rie</a:t>
            </a:r>
            <a:r>
              <a:rPr sz="1600" b="1" u="heavy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31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b</a:t>
            </a:r>
            <a:r>
              <a:rPr sz="1600" spc="0" dirty="0" smtClean="0">
                <a:latin typeface="Times New Roman"/>
                <a:cs typeface="Times New Roman"/>
              </a:rPr>
              <a:t>it,</a:t>
            </a:r>
            <a:r>
              <a:rPr sz="1600" spc="-11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4" dirty="0" smtClean="0">
                <a:latin typeface="Times New Roman"/>
                <a:cs typeface="Times New Roman"/>
              </a:rPr>
              <a:t>d_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og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g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54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4" dirty="0" smtClean="0">
                <a:latin typeface="Times New Roman"/>
                <a:cs typeface="Times New Roman"/>
              </a:rPr>
              <a:t>d_u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og</a:t>
            </a:r>
            <a:r>
              <a:rPr sz="1600" spc="0" dirty="0" smtClean="0">
                <a:latin typeface="Times New Roman"/>
                <a:cs typeface="Times New Roman"/>
              </a:rPr>
              <a:t>ic,</a:t>
            </a:r>
            <a:r>
              <a:rPr sz="1600" spc="-61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gn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34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uns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gn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62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etc</a:t>
            </a:r>
            <a:r>
              <a:rPr sz="1600" spc="-4" dirty="0" smtClean="0">
                <a:latin typeface="Times New Roman"/>
                <a:cs typeface="Times New Roman"/>
              </a:rPr>
              <a:t>.</a:t>
            </a:r>
            <a:r>
              <a:rPr sz="1600" spc="0" dirty="0" smtClean="0">
                <a:latin typeface="Times New Roman"/>
                <a:cs typeface="Times New Roman"/>
              </a:rPr>
              <a:t>)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041433" y="4786549"/>
            <a:ext cx="1116630" cy="1823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200" i="1" spc="0" dirty="0" smtClean="0">
                <a:latin typeface="Arial"/>
                <a:cs typeface="Arial"/>
              </a:rPr>
              <a:t>nom_entity.vhd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517949" y="5022032"/>
            <a:ext cx="495324" cy="1823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200" i="1" spc="0" dirty="0" smtClean="0">
                <a:latin typeface="Arial"/>
                <a:cs typeface="Arial"/>
              </a:rPr>
              <a:t>entrée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917947" y="5022032"/>
            <a:ext cx="433918" cy="1823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200" i="1" spc="0" dirty="0" smtClean="0">
                <a:latin typeface="Arial"/>
                <a:cs typeface="Arial"/>
              </a:rPr>
              <a:t>sortie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530724" y="5401416"/>
            <a:ext cx="241354" cy="1823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200" spc="0" dirty="0" smtClean="0">
                <a:latin typeface="Arial"/>
                <a:cs typeface="Arial"/>
              </a:rPr>
              <a:t>clk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418439" y="5943026"/>
            <a:ext cx="1063884" cy="1823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200" spc="0" dirty="0" smtClean="0">
                <a:latin typeface="Arial"/>
                <a:cs typeface="Arial"/>
              </a:rPr>
              <a:t>Nom</a:t>
            </a:r>
            <a:r>
              <a:rPr sz="1200" spc="85" dirty="0" smtClean="0">
                <a:latin typeface="Arial"/>
                <a:cs typeface="Arial"/>
              </a:rPr>
              <a:t> </a:t>
            </a:r>
            <a:r>
              <a:rPr sz="1200" spc="0" dirty="0" smtClean="0">
                <a:latin typeface="Arial"/>
                <a:cs typeface="Arial"/>
              </a:rPr>
              <a:t>du</a:t>
            </a:r>
            <a:r>
              <a:rPr sz="1200" spc="49" dirty="0" smtClean="0">
                <a:latin typeface="Arial"/>
                <a:cs typeface="Arial"/>
              </a:rPr>
              <a:t> </a:t>
            </a:r>
            <a:r>
              <a:rPr sz="1200" spc="0" dirty="0" smtClean="0">
                <a:latin typeface="Arial"/>
                <a:cs typeface="Arial"/>
              </a:rPr>
              <a:t>fichier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140276" y="6519955"/>
            <a:ext cx="136491" cy="1823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200" spc="0" dirty="0" smtClean="0">
                <a:latin typeface="Arial"/>
                <a:cs typeface="Arial"/>
              </a:rPr>
              <a:t>4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668543" y="6552670"/>
            <a:ext cx="932726" cy="1823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200" i="1" spc="0" dirty="0" smtClean="0">
                <a:latin typeface="Arial"/>
                <a:cs typeface="Arial"/>
              </a:rPr>
              <a:t>entrée-sortie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462454" y="5127926"/>
            <a:ext cx="2893152" cy="15306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200"/>
              </a:lnSpc>
              <a:spcBef>
                <a:spcPts val="2"/>
              </a:spcBef>
            </a:pPr>
            <a:endParaRPr sz="1200"/>
          </a:p>
          <a:p>
            <a:pPr marR="137701" algn="r">
              <a:lnSpc>
                <a:spcPct val="95825"/>
              </a:lnSpc>
            </a:pPr>
            <a:r>
              <a:rPr sz="1200" spc="0" dirty="0" smtClean="0">
                <a:latin typeface="Arial"/>
                <a:cs typeface="Arial"/>
              </a:rPr>
              <a:t>c</a:t>
            </a:r>
            <a:endParaRPr sz="1200">
              <a:latin typeface="Arial"/>
              <a:cs typeface="Arial"/>
            </a:endParaRPr>
          </a:p>
          <a:p>
            <a:pPr marL="1075368" marR="1016372" algn="ctr">
              <a:lnSpc>
                <a:spcPct val="95825"/>
              </a:lnSpc>
              <a:spcBef>
                <a:spcPts val="845"/>
              </a:spcBef>
            </a:pPr>
            <a:r>
              <a:rPr sz="1200" spc="0" dirty="0" smtClean="0">
                <a:latin typeface="Arial"/>
                <a:cs typeface="Arial"/>
              </a:rPr>
              <a:t>Nom</a:t>
            </a:r>
            <a:r>
              <a:rPr sz="1200" spc="85" dirty="0" smtClean="0">
                <a:latin typeface="Arial"/>
                <a:cs typeface="Arial"/>
              </a:rPr>
              <a:t> </a:t>
            </a:r>
            <a:r>
              <a:rPr sz="1200" spc="0" dirty="0" smtClean="0">
                <a:latin typeface="Arial"/>
                <a:cs typeface="Arial"/>
              </a:rPr>
              <a:t>entity</a:t>
            </a:r>
            <a:endParaRPr sz="1200">
              <a:latin typeface="Arial"/>
              <a:cs typeface="Arial"/>
            </a:endParaRPr>
          </a:p>
          <a:p>
            <a:pPr marL="101023" marR="133293" indent="944" algn="r">
              <a:lnSpc>
                <a:spcPts val="1829"/>
              </a:lnSpc>
              <a:spcBef>
                <a:spcPts val="15"/>
              </a:spcBef>
            </a:pPr>
            <a:r>
              <a:rPr sz="1200" spc="0" dirty="0" smtClean="0">
                <a:latin typeface="Arial"/>
                <a:cs typeface="Arial"/>
              </a:rPr>
              <a:t>a_n                       </a:t>
            </a:r>
            <a:r>
              <a:rPr sz="1200" spc="219" dirty="0" smtClean="0">
                <a:latin typeface="Arial"/>
                <a:cs typeface="Arial"/>
              </a:rPr>
              <a:t> </a:t>
            </a:r>
            <a:r>
              <a:rPr sz="1800" spc="0" baseline="16909" dirty="0" smtClean="0">
                <a:latin typeface="Arial"/>
                <a:cs typeface="Arial"/>
              </a:rPr>
              <a:t>=                          </a:t>
            </a:r>
            <a:r>
              <a:rPr sz="1800" spc="100" baseline="16909" dirty="0" smtClean="0">
                <a:latin typeface="Arial"/>
                <a:cs typeface="Arial"/>
              </a:rPr>
              <a:t> </a:t>
            </a:r>
            <a:r>
              <a:rPr sz="1800" spc="0" baseline="21740" dirty="0" smtClean="0">
                <a:latin typeface="Arial"/>
                <a:cs typeface="Arial"/>
              </a:rPr>
              <a:t>d </a:t>
            </a:r>
            <a:endParaRPr sz="1200">
              <a:latin typeface="Arial"/>
              <a:cs typeface="Arial"/>
            </a:endParaRPr>
          </a:p>
          <a:p>
            <a:pPr marL="101023" marR="133293" algn="r">
              <a:lnSpc>
                <a:spcPts val="1379"/>
              </a:lnSpc>
              <a:spcBef>
                <a:spcPts val="1762"/>
              </a:spcBef>
            </a:pPr>
            <a:r>
              <a:rPr sz="1800" spc="0" baseline="-9662" dirty="0" smtClean="0">
                <a:latin typeface="Arial"/>
                <a:cs typeface="Arial"/>
              </a:rPr>
              <a:t>b                                                         </a:t>
            </a:r>
            <a:r>
              <a:rPr sz="1800" spc="44" baseline="-9662" dirty="0" smtClean="0">
                <a:latin typeface="Arial"/>
                <a:cs typeface="Arial"/>
              </a:rPr>
              <a:t> </a:t>
            </a:r>
            <a:r>
              <a:rPr sz="1200" spc="0" dirty="0" smtClean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355607" y="5127926"/>
            <a:ext cx="397170" cy="235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6355607" y="5363405"/>
            <a:ext cx="397170" cy="4709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650"/>
              </a:lnSpc>
              <a:spcBef>
                <a:spcPts val="15"/>
              </a:spcBef>
            </a:pPr>
            <a:endParaRPr sz="650"/>
          </a:p>
          <a:p>
            <a:pPr marL="192350">
              <a:lnSpc>
                <a:spcPct val="95825"/>
              </a:lnSpc>
              <a:spcBef>
                <a:spcPts val="1000"/>
              </a:spcBef>
            </a:pPr>
            <a:r>
              <a:rPr sz="1200" i="1" spc="0" dirty="0" smtClean="0">
                <a:latin typeface="Arial"/>
                <a:cs typeface="Arial"/>
              </a:rPr>
              <a:t>3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355607" y="5834369"/>
            <a:ext cx="397170" cy="8241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3760799" y="4442968"/>
            <a:ext cx="53733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1" name="ZoneTexte 50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bject 24"/>
          <p:cNvSpPr txBox="1"/>
          <p:nvPr/>
        </p:nvSpPr>
        <p:spPr>
          <a:xfrm>
            <a:off x="764540" y="1180823"/>
            <a:ext cx="5087661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</a:t>
            </a:r>
            <a:r>
              <a:rPr sz="3200" b="1" spc="-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1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:</a:t>
            </a:r>
            <a:r>
              <a:rPr sz="3200" b="1" spc="-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ty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64540" y="19171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142492" y="1918986"/>
            <a:ext cx="909010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Times New Roman"/>
                <a:cs typeface="Times New Roman"/>
              </a:rPr>
              <a:t>M</a:t>
            </a:r>
            <a:r>
              <a:rPr sz="2800" spc="4" dirty="0" smtClean="0">
                <a:latin typeface="Times New Roman"/>
                <a:cs typeface="Times New Roman"/>
              </a:rPr>
              <a:t>ode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332992" y="2408953"/>
            <a:ext cx="313131" cy="7691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64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717039" y="2410559"/>
            <a:ext cx="4219082" cy="7691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-4" dirty="0" smtClean="0">
                <a:latin typeface="Times New Roman"/>
                <a:cs typeface="Times New Roman"/>
              </a:rPr>
              <a:t>D</a:t>
            </a:r>
            <a:r>
              <a:rPr sz="2400" spc="0" dirty="0" smtClean="0">
                <a:latin typeface="Times New Roman"/>
                <a:cs typeface="Times New Roman"/>
              </a:rPr>
              <a:t>é</a:t>
            </a:r>
            <a:r>
              <a:rPr sz="2400" spc="-4" dirty="0" smtClean="0">
                <a:latin typeface="Times New Roman"/>
                <a:cs typeface="Times New Roman"/>
              </a:rPr>
              <a:t>f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ni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sens des po</a:t>
            </a:r>
            <a:r>
              <a:rPr sz="2400" spc="4" dirty="0" smtClean="0">
                <a:latin typeface="Times New Roman"/>
                <a:cs typeface="Times New Roman"/>
              </a:rPr>
              <a:t>rt</a:t>
            </a:r>
            <a:r>
              <a:rPr sz="2400" spc="0" dirty="0" smtClean="0">
                <a:latin typeface="Times New Roman"/>
                <a:cs typeface="Times New Roman"/>
              </a:rPr>
              <a:t>s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l’</a:t>
            </a:r>
            <a:r>
              <a:rPr sz="2400" spc="0" dirty="0" smtClean="0">
                <a:latin typeface="Times New Roman"/>
                <a:cs typeface="Times New Roman"/>
              </a:rPr>
              <a:t>en</a:t>
            </a:r>
            <a:r>
              <a:rPr sz="2400" spc="4" dirty="0" smtClean="0">
                <a:latin typeface="Times New Roman"/>
                <a:cs typeface="Times New Roman"/>
              </a:rPr>
              <a:t>ti</a:t>
            </a:r>
            <a:r>
              <a:rPr sz="2400" spc="-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é</a:t>
            </a:r>
            <a:endParaRPr sz="2400">
              <a:latin typeface="Times New Roman"/>
              <a:cs typeface="Times New Roman"/>
            </a:endParaRPr>
          </a:p>
          <a:p>
            <a:pPr marL="12700" marR="45720">
              <a:lnSpc>
                <a:spcPct val="95825"/>
              </a:lnSpc>
              <a:spcBef>
                <a:spcPts val="568"/>
              </a:spcBef>
            </a:pPr>
            <a:r>
              <a:rPr sz="2400" spc="0" dirty="0" smtClean="0">
                <a:latin typeface="Times New Roman"/>
                <a:cs typeface="Times New Roman"/>
              </a:rPr>
              <a:t>4 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odes</a:t>
            </a:r>
            <a:r>
              <a:rPr sz="2400" spc="1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poss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b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es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907539" y="3267892"/>
            <a:ext cx="152654" cy="6456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72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291588" y="3267892"/>
            <a:ext cx="2099030" cy="6456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>
              <a:lnSpc>
                <a:spcPts val="2145"/>
              </a:lnSpc>
              <a:spcBef>
                <a:spcPts val="107"/>
              </a:spcBef>
            </a:pPr>
            <a:r>
              <a:rPr sz="2000" b="1" u="heavy" spc="-4" dirty="0" smtClean="0">
                <a:latin typeface="Times New Roman"/>
                <a:cs typeface="Times New Roman"/>
              </a:rPr>
              <a:t>i</a:t>
            </a:r>
            <a:r>
              <a:rPr sz="2000" b="1" u="heavy" spc="0" dirty="0" smtClean="0">
                <a:latin typeface="Times New Roman"/>
                <a:cs typeface="Times New Roman"/>
              </a:rPr>
              <a:t>n</a:t>
            </a:r>
            <a:r>
              <a:rPr sz="2000" b="1" spc="-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: </a:t>
            </a:r>
            <a:r>
              <a:rPr sz="1800" spc="0" dirty="0" smtClean="0">
                <a:latin typeface="Times New Roman"/>
                <a:cs typeface="Times New Roman"/>
              </a:rPr>
              <a:t>d</a:t>
            </a:r>
            <a:r>
              <a:rPr sz="1800" spc="4" dirty="0" smtClean="0">
                <a:latin typeface="Times New Roman"/>
                <a:cs typeface="Times New Roman"/>
              </a:rPr>
              <a:t>é</a:t>
            </a:r>
            <a:r>
              <a:rPr sz="1800" spc="0" dirty="0" smtClean="0">
                <a:latin typeface="Times New Roman"/>
                <a:cs typeface="Times New Roman"/>
              </a:rPr>
              <a:t>f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ni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une 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r</a:t>
            </a:r>
            <a:r>
              <a:rPr sz="1800" spc="4" dirty="0" smtClean="0">
                <a:latin typeface="Times New Roman"/>
                <a:cs typeface="Times New Roman"/>
              </a:rPr>
              <a:t>é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72"/>
              </a:spcBef>
            </a:pPr>
            <a:r>
              <a:rPr sz="2000" b="1" u="heavy" spc="4" dirty="0" smtClean="0">
                <a:latin typeface="Times New Roman"/>
                <a:cs typeface="Times New Roman"/>
              </a:rPr>
              <a:t>o</a:t>
            </a:r>
            <a:r>
              <a:rPr sz="2000" b="1" u="heavy" spc="0" dirty="0" smtClean="0">
                <a:latin typeface="Times New Roman"/>
                <a:cs typeface="Times New Roman"/>
              </a:rPr>
              <a:t>ut</a:t>
            </a:r>
            <a:r>
              <a:rPr sz="2000" b="1" spc="-1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: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d</a:t>
            </a:r>
            <a:r>
              <a:rPr sz="1800" spc="4" dirty="0" smtClean="0">
                <a:latin typeface="Times New Roman"/>
                <a:cs typeface="Times New Roman"/>
              </a:rPr>
              <a:t>é</a:t>
            </a:r>
            <a:r>
              <a:rPr sz="1800" spc="0" dirty="0" smtClean="0">
                <a:latin typeface="Times New Roman"/>
                <a:cs typeface="Times New Roman"/>
              </a:rPr>
              <a:t>f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ni une </a:t>
            </a: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0" dirty="0" smtClean="0">
                <a:latin typeface="Times New Roman"/>
                <a:cs typeface="Times New Roman"/>
              </a:rPr>
              <a:t>or</a:t>
            </a:r>
            <a:r>
              <a:rPr sz="1800" spc="4" dirty="0" smtClean="0">
                <a:latin typeface="Times New Roman"/>
                <a:cs typeface="Times New Roman"/>
              </a:rPr>
              <a:t>ti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482088" y="3980147"/>
            <a:ext cx="157149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864612" y="3980147"/>
            <a:ext cx="491956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-3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v</a:t>
            </a:r>
            <a:r>
              <a:rPr sz="1600" spc="0" dirty="0" smtClean="0">
                <a:latin typeface="Times New Roman"/>
                <a:cs typeface="Times New Roman"/>
              </a:rPr>
              <a:t>ale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r</a:t>
            </a:r>
            <a:r>
              <a:rPr sz="1600" spc="-39" dirty="0" smtClean="0">
                <a:latin typeface="Times New Roman"/>
                <a:cs typeface="Times New Roman"/>
              </a:rPr>
              <a:t> </a:t>
            </a:r>
            <a:r>
              <a:rPr sz="1600" b="1" spc="-395" dirty="0" smtClean="0">
                <a:latin typeface="Times New Roman"/>
                <a:cs typeface="Times New Roman"/>
              </a:rPr>
              <a:t> </a:t>
            </a:r>
            <a:r>
              <a:rPr sz="1600" b="1" u="heavy" spc="0" dirty="0" smtClean="0">
                <a:latin typeface="Times New Roman"/>
                <a:cs typeface="Times New Roman"/>
              </a:rPr>
              <a:t>ne</a:t>
            </a:r>
            <a:r>
              <a:rPr sz="1600" b="1" u="heavy" spc="-9" dirty="0" smtClean="0">
                <a:latin typeface="Times New Roman"/>
                <a:cs typeface="Times New Roman"/>
              </a:rPr>
              <a:t> </a:t>
            </a:r>
            <a:r>
              <a:rPr sz="1600" b="1" u="heavy" spc="0" dirty="0" smtClean="0">
                <a:latin typeface="Times New Roman"/>
                <a:cs typeface="Times New Roman"/>
              </a:rPr>
              <a:t>peut</a:t>
            </a:r>
            <a:r>
              <a:rPr sz="1600" b="1" u="heavy" spc="-19" dirty="0" smtClean="0">
                <a:latin typeface="Times New Roman"/>
                <a:cs typeface="Times New Roman"/>
              </a:rPr>
              <a:t> </a:t>
            </a:r>
            <a:r>
              <a:rPr sz="1600" b="1" u="heavy" spc="0" dirty="0" smtClean="0">
                <a:latin typeface="Times New Roman"/>
                <a:cs typeface="Times New Roman"/>
              </a:rPr>
              <a:t>p</a:t>
            </a:r>
            <a:r>
              <a:rPr sz="1600" b="1" u="heavy" spc="4" dirty="0" smtClean="0">
                <a:latin typeface="Times New Roman"/>
                <a:cs typeface="Times New Roman"/>
              </a:rPr>
              <a:t>a</a:t>
            </a:r>
            <a:r>
              <a:rPr sz="1600" b="1" u="heavy" spc="0" dirty="0" smtClean="0">
                <a:latin typeface="Times New Roman"/>
                <a:cs typeface="Times New Roman"/>
              </a:rPr>
              <a:t>s</a:t>
            </a:r>
            <a:r>
              <a:rPr sz="1600" b="1" spc="-23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êt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9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à</a:t>
            </a:r>
            <a:r>
              <a:rPr sz="1600" spc="2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-4" dirty="0" smtClean="0">
                <a:latin typeface="Times New Roman"/>
                <a:cs typeface="Times New Roman"/>
              </a:rPr>
              <a:t>’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té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ie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r</a:t>
            </a:r>
            <a:r>
              <a:rPr sz="1600" spc="-23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-4" dirty="0" smtClean="0">
                <a:latin typeface="Times New Roman"/>
                <a:cs typeface="Times New Roman"/>
              </a:rPr>
              <a:t>’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c</a:t>
            </a:r>
            <a:r>
              <a:rPr sz="1600" spc="4" dirty="0" smtClean="0">
                <a:latin typeface="Times New Roman"/>
                <a:cs typeface="Times New Roman"/>
              </a:rPr>
              <a:t>h</a:t>
            </a:r>
            <a:r>
              <a:rPr sz="1600" spc="0" dirty="0" smtClean="0">
                <a:latin typeface="Times New Roman"/>
                <a:cs typeface="Times New Roman"/>
              </a:rPr>
              <a:t>itect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9" dirty="0" smtClean="0">
                <a:latin typeface="Times New Roman"/>
                <a:cs typeface="Times New Roman"/>
              </a:rPr>
              <a:t>e</a:t>
            </a:r>
            <a:r>
              <a:rPr sz="1600" spc="0" dirty="0" smtClean="0">
                <a:latin typeface="Times New Roman"/>
                <a:cs typeface="Times New Roman"/>
              </a:rPr>
              <a:t>;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907539" y="4292020"/>
            <a:ext cx="1526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291588" y="4292020"/>
            <a:ext cx="242350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b="1" u="heavy" spc="0" dirty="0" smtClean="0">
                <a:latin typeface="Times New Roman"/>
                <a:cs typeface="Times New Roman"/>
              </a:rPr>
              <a:t>bu</a:t>
            </a:r>
            <a:r>
              <a:rPr sz="2000" b="1" u="heavy" spc="4" dirty="0" smtClean="0">
                <a:latin typeface="Times New Roman"/>
                <a:cs typeface="Times New Roman"/>
              </a:rPr>
              <a:t>ff</a:t>
            </a:r>
            <a:r>
              <a:rPr sz="2000" b="1" u="heavy" spc="0" dirty="0" smtClean="0">
                <a:latin typeface="Times New Roman"/>
                <a:cs typeface="Times New Roman"/>
              </a:rPr>
              <a:t>er</a:t>
            </a:r>
            <a:r>
              <a:rPr sz="2000" b="1" spc="-2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: </a:t>
            </a:r>
            <a:r>
              <a:rPr sz="1800" spc="0" dirty="0" smtClean="0">
                <a:latin typeface="Times New Roman"/>
                <a:cs typeface="Times New Roman"/>
              </a:rPr>
              <a:t>d</a:t>
            </a:r>
            <a:r>
              <a:rPr sz="1800" spc="4" dirty="0" smtClean="0">
                <a:latin typeface="Times New Roman"/>
                <a:cs typeface="Times New Roman"/>
              </a:rPr>
              <a:t>é</a:t>
            </a:r>
            <a:r>
              <a:rPr sz="1800" spc="0" dirty="0" smtClean="0">
                <a:latin typeface="Times New Roman"/>
                <a:cs typeface="Times New Roman"/>
              </a:rPr>
              <a:t>f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ni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une</a:t>
            </a:r>
            <a:r>
              <a:rPr sz="1800" spc="9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0" dirty="0" smtClean="0">
                <a:latin typeface="Times New Roman"/>
                <a:cs typeface="Times New Roman"/>
              </a:rPr>
              <a:t>or</a:t>
            </a:r>
            <a:r>
              <a:rPr sz="1800" spc="4" dirty="0" smtClean="0">
                <a:latin typeface="Times New Roman"/>
                <a:cs typeface="Times New Roman"/>
              </a:rPr>
              <a:t>ti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482088" y="4638515"/>
            <a:ext cx="157149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864612" y="4638515"/>
            <a:ext cx="5858328" cy="5013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-3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v</a:t>
            </a:r>
            <a:r>
              <a:rPr sz="1600" spc="0" dirty="0" smtClean="0">
                <a:latin typeface="Times New Roman"/>
                <a:cs typeface="Times New Roman"/>
              </a:rPr>
              <a:t>ale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r</a:t>
            </a:r>
            <a:r>
              <a:rPr sz="1600" spc="-34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p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-13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êt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9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à</a:t>
            </a:r>
            <a:r>
              <a:rPr sz="1600" spc="2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-4" dirty="0" smtClean="0">
                <a:latin typeface="Times New Roman"/>
                <a:cs typeface="Times New Roman"/>
              </a:rPr>
              <a:t>’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té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ie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r</a:t>
            </a:r>
            <a:r>
              <a:rPr sz="1600" spc="-8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1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-4" dirty="0" smtClean="0">
                <a:latin typeface="Times New Roman"/>
                <a:cs typeface="Times New Roman"/>
              </a:rPr>
              <a:t>’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c</a:t>
            </a:r>
            <a:r>
              <a:rPr sz="1600" spc="4" dirty="0" smtClean="0">
                <a:latin typeface="Times New Roman"/>
                <a:cs typeface="Times New Roman"/>
              </a:rPr>
              <a:t>h</a:t>
            </a:r>
            <a:r>
              <a:rPr sz="1600" spc="0" dirty="0" smtClean="0">
                <a:latin typeface="Times New Roman"/>
                <a:cs typeface="Times New Roman"/>
              </a:rPr>
              <a:t>itect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9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30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20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-4" dirty="0" smtClean="0">
                <a:latin typeface="Times New Roman"/>
                <a:cs typeface="Times New Roman"/>
              </a:rPr>
              <a:t>’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tité</a:t>
            </a:r>
            <a:r>
              <a:rPr sz="1600" spc="20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(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s</a:t>
            </a:r>
            <a:r>
              <a:rPr sz="1600" spc="-24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n</a:t>
            </a:r>
            <a:endParaRPr sz="1600">
              <a:latin typeface="Times New Roman"/>
              <a:cs typeface="Times New Roman"/>
            </a:endParaRPr>
          </a:p>
          <a:p>
            <a:pPr marL="12700" marR="30403">
              <a:lnSpc>
                <a:spcPct val="95825"/>
              </a:lnSpc>
            </a:pP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-16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p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4" dirty="0" smtClean="0">
                <a:latin typeface="Times New Roman"/>
                <a:cs typeface="Times New Roman"/>
              </a:rPr>
              <a:t>o</a:t>
            </a:r>
            <a:r>
              <a:rPr sz="1600" spc="0" dirty="0" smtClean="0">
                <a:latin typeface="Times New Roman"/>
                <a:cs typeface="Times New Roman"/>
              </a:rPr>
              <a:t>ce</a:t>
            </a:r>
            <a:r>
              <a:rPr sz="1600" spc="4" dirty="0" smtClean="0">
                <a:latin typeface="Times New Roman"/>
                <a:cs typeface="Times New Roman"/>
              </a:rPr>
              <a:t>ss</a:t>
            </a:r>
            <a:r>
              <a:rPr sz="1600" spc="-4" dirty="0" smtClean="0">
                <a:latin typeface="Times New Roman"/>
                <a:cs typeface="Times New Roman"/>
              </a:rPr>
              <a:t>)</a:t>
            </a:r>
            <a:r>
              <a:rPr sz="1600" spc="0" dirty="0" smtClean="0">
                <a:latin typeface="Times New Roman"/>
                <a:cs typeface="Times New Roman"/>
              </a:rPr>
              <a:t>.</a:t>
            </a:r>
            <a:r>
              <a:rPr sz="1600" spc="-42" dirty="0" smtClean="0">
                <a:latin typeface="Times New Roman"/>
                <a:cs typeface="Times New Roman"/>
              </a:rPr>
              <a:t> </a:t>
            </a:r>
            <a:r>
              <a:rPr sz="1800" b="1" spc="-4" dirty="0" smtClean="0">
                <a:latin typeface="Times New Roman"/>
                <a:cs typeface="Times New Roman"/>
              </a:rPr>
              <a:t>N</a:t>
            </a:r>
            <a:r>
              <a:rPr sz="1800" b="1" spc="4" dirty="0" smtClean="0">
                <a:latin typeface="Times New Roman"/>
                <a:cs typeface="Times New Roman"/>
              </a:rPr>
              <a:t>O</a:t>
            </a:r>
            <a:r>
              <a:rPr sz="1800" b="1" spc="0" dirty="0" smtClean="0">
                <a:latin typeface="Times New Roman"/>
                <a:cs typeface="Times New Roman"/>
              </a:rPr>
              <a:t>N </a:t>
            </a:r>
            <a:r>
              <a:rPr sz="1800" b="1" spc="-4" dirty="0" smtClean="0">
                <a:latin typeface="Times New Roman"/>
                <a:cs typeface="Times New Roman"/>
              </a:rPr>
              <a:t>R</a:t>
            </a:r>
            <a:r>
              <a:rPr sz="1800" b="1" spc="0" dirty="0" smtClean="0">
                <a:latin typeface="Times New Roman"/>
                <a:cs typeface="Times New Roman"/>
              </a:rPr>
              <a:t>E</a:t>
            </a:r>
            <a:r>
              <a:rPr sz="1800" b="1" spc="-4" dirty="0" smtClean="0">
                <a:latin typeface="Times New Roman"/>
                <a:cs typeface="Times New Roman"/>
              </a:rPr>
              <a:t>C</a:t>
            </a:r>
            <a:r>
              <a:rPr sz="1800" b="1" spc="4" dirty="0" smtClean="0">
                <a:latin typeface="Times New Roman"/>
                <a:cs typeface="Times New Roman"/>
              </a:rPr>
              <a:t>OMM</a:t>
            </a:r>
            <a:r>
              <a:rPr sz="1800" b="1" spc="-4" dirty="0" smtClean="0">
                <a:latin typeface="Times New Roman"/>
                <a:cs typeface="Times New Roman"/>
              </a:rPr>
              <a:t>ANDÉ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907539" y="5224708"/>
            <a:ext cx="15265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91588" y="5224708"/>
            <a:ext cx="503420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b="1" u="heavy" spc="-4" dirty="0" smtClean="0">
                <a:latin typeface="Times New Roman"/>
                <a:cs typeface="Times New Roman"/>
              </a:rPr>
              <a:t>i</a:t>
            </a:r>
            <a:r>
              <a:rPr sz="2000" b="1" u="heavy" spc="0" dirty="0" smtClean="0">
                <a:latin typeface="Times New Roman"/>
                <a:cs typeface="Times New Roman"/>
              </a:rPr>
              <a:t>n</a:t>
            </a:r>
            <a:r>
              <a:rPr sz="2000" b="1" u="heavy" spc="4" dirty="0" smtClean="0">
                <a:latin typeface="Times New Roman"/>
                <a:cs typeface="Times New Roman"/>
              </a:rPr>
              <a:t>o</a:t>
            </a:r>
            <a:r>
              <a:rPr sz="2000" b="1" u="heavy" spc="0" dirty="0" smtClean="0">
                <a:latin typeface="Times New Roman"/>
                <a:cs typeface="Times New Roman"/>
              </a:rPr>
              <a:t>ut</a:t>
            </a:r>
            <a:r>
              <a:rPr sz="2000" b="1" spc="-2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: </a:t>
            </a:r>
            <a:r>
              <a:rPr sz="1800" spc="0" dirty="0" smtClean="0">
                <a:latin typeface="Times New Roman"/>
                <a:cs typeface="Times New Roman"/>
              </a:rPr>
              <a:t>d</a:t>
            </a:r>
            <a:r>
              <a:rPr sz="1800" spc="4" dirty="0" smtClean="0">
                <a:latin typeface="Times New Roman"/>
                <a:cs typeface="Times New Roman"/>
              </a:rPr>
              <a:t>é</a:t>
            </a:r>
            <a:r>
              <a:rPr sz="1800" spc="0" dirty="0" smtClean="0">
                <a:latin typeface="Times New Roman"/>
                <a:cs typeface="Times New Roman"/>
              </a:rPr>
              <a:t>f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ni</a:t>
            </a:r>
            <a:r>
              <a:rPr sz="1800" spc="440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un</a:t>
            </a:r>
            <a:r>
              <a:rPr sz="1800" spc="-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port</a:t>
            </a:r>
            <a:r>
              <a:rPr sz="1800" spc="9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Times New Roman"/>
                <a:cs typeface="Times New Roman"/>
              </a:rPr>
              <a:t>c</a:t>
            </a:r>
            <a:r>
              <a:rPr sz="1800" spc="0" dirty="0" smtClean="0">
                <a:latin typeface="Times New Roman"/>
                <a:cs typeface="Times New Roman"/>
              </a:rPr>
              <a:t>o</a:t>
            </a:r>
            <a:r>
              <a:rPr sz="1800" spc="-9" dirty="0" smtClean="0">
                <a:latin typeface="Times New Roman"/>
                <a:cs typeface="Times New Roman"/>
              </a:rPr>
              <a:t>mm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r>
              <a:rPr sz="1800" spc="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une 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r</a:t>
            </a:r>
            <a:r>
              <a:rPr sz="1800" spc="4" dirty="0" smtClean="0">
                <a:latin typeface="Times New Roman"/>
                <a:cs typeface="Times New Roman"/>
              </a:rPr>
              <a:t>é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t une </a:t>
            </a: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0" dirty="0" smtClean="0">
                <a:latin typeface="Times New Roman"/>
                <a:cs typeface="Times New Roman"/>
              </a:rPr>
              <a:t>or</a:t>
            </a:r>
            <a:r>
              <a:rPr sz="1800" spc="4" dirty="0" smtClean="0">
                <a:latin typeface="Times New Roman"/>
                <a:cs typeface="Times New Roman"/>
              </a:rPr>
              <a:t>ti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482088" y="5571203"/>
            <a:ext cx="157149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864612" y="5571203"/>
            <a:ext cx="5672520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ce</a:t>
            </a:r>
            <a:r>
              <a:rPr sz="1600" spc="-4" dirty="0" smtClean="0">
                <a:latin typeface="Times New Roman"/>
                <a:cs typeface="Times New Roman"/>
              </a:rPr>
              <a:t> 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4" dirty="0" smtClean="0">
                <a:latin typeface="Times New Roman"/>
                <a:cs typeface="Times New Roman"/>
              </a:rPr>
              <a:t>od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5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do</a:t>
            </a:r>
            <a:r>
              <a:rPr sz="1600" spc="0" dirty="0" smtClean="0">
                <a:latin typeface="Times New Roman"/>
                <a:cs typeface="Times New Roman"/>
              </a:rPr>
              <a:t>it</a:t>
            </a:r>
            <a:r>
              <a:rPr sz="1600" spc="-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êt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4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tili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é</a:t>
            </a:r>
            <a:r>
              <a:rPr sz="1600" spc="14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un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qu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-41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qu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23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pou</a:t>
            </a:r>
            <a:r>
              <a:rPr sz="1600" spc="0" dirty="0" smtClean="0">
                <a:latin typeface="Times New Roman"/>
                <a:cs typeface="Times New Roman"/>
              </a:rPr>
              <a:t>r</a:t>
            </a:r>
            <a:r>
              <a:rPr sz="1600" spc="-2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les</a:t>
            </a:r>
            <a:r>
              <a:rPr sz="1600" spc="-7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ées</a:t>
            </a:r>
            <a:r>
              <a:rPr sz="1600" spc="-20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et </a:t>
            </a:r>
            <a:r>
              <a:rPr sz="1600" b="1" spc="-390" dirty="0" smtClean="0">
                <a:latin typeface="Times New Roman"/>
                <a:cs typeface="Times New Roman"/>
              </a:rPr>
              <a:t> </a:t>
            </a:r>
            <a:r>
              <a:rPr sz="1600" b="1" u="heavy" spc="4" dirty="0" smtClean="0">
                <a:latin typeface="Times New Roman"/>
                <a:cs typeface="Times New Roman"/>
              </a:rPr>
              <a:t>so</a:t>
            </a:r>
            <a:r>
              <a:rPr sz="1600" b="1" u="heavy" spc="0" dirty="0" smtClean="0">
                <a:latin typeface="Times New Roman"/>
                <a:cs typeface="Times New Roman"/>
              </a:rPr>
              <a:t>r</a:t>
            </a:r>
            <a:r>
              <a:rPr sz="1600" b="1" u="heavy" spc="-4" dirty="0" smtClean="0">
                <a:latin typeface="Times New Roman"/>
                <a:cs typeface="Times New Roman"/>
              </a:rPr>
              <a:t>t</a:t>
            </a:r>
            <a:r>
              <a:rPr sz="1600" b="1" u="heavy" spc="0" dirty="0" smtClean="0">
                <a:latin typeface="Times New Roman"/>
                <a:cs typeface="Times New Roman"/>
              </a:rPr>
              <a:t>ies</a:t>
            </a:r>
            <a:r>
              <a:rPr sz="1600" b="1" u="heavy" spc="-23" dirty="0" smtClean="0">
                <a:latin typeface="Times New Roman"/>
                <a:cs typeface="Times New Roman"/>
              </a:rPr>
              <a:t> </a:t>
            </a:r>
            <a:r>
              <a:rPr sz="1600" b="1" u="heavy" spc="0" dirty="0" smtClean="0">
                <a:latin typeface="Times New Roman"/>
                <a:cs typeface="Times New Roman"/>
              </a:rPr>
              <a:t>à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864612" y="5815043"/>
            <a:ext cx="3421463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b="1" u="heavy" spc="-4" dirty="0" smtClean="0">
                <a:latin typeface="Times New Roman"/>
                <a:cs typeface="Times New Roman"/>
              </a:rPr>
              <a:t>t</a:t>
            </a:r>
            <a:r>
              <a:rPr sz="1600" b="1" u="heavy" spc="0" dirty="0" smtClean="0">
                <a:latin typeface="Times New Roman"/>
                <a:cs typeface="Times New Roman"/>
              </a:rPr>
              <a:t>r</a:t>
            </a:r>
            <a:r>
              <a:rPr sz="1600" b="1" u="heavy" spc="4" dirty="0" smtClean="0">
                <a:latin typeface="Times New Roman"/>
                <a:cs typeface="Times New Roman"/>
              </a:rPr>
              <a:t>o</a:t>
            </a:r>
            <a:r>
              <a:rPr sz="1600" b="1" u="heavy" spc="0" dirty="0" smtClean="0">
                <a:latin typeface="Times New Roman"/>
                <a:cs typeface="Times New Roman"/>
              </a:rPr>
              <a:t>is</a:t>
            </a:r>
            <a:r>
              <a:rPr sz="1600" b="1" u="heavy" spc="-5" dirty="0" smtClean="0">
                <a:latin typeface="Times New Roman"/>
                <a:cs typeface="Times New Roman"/>
              </a:rPr>
              <a:t> </a:t>
            </a:r>
            <a:r>
              <a:rPr sz="1600" b="1" u="heavy" spc="0" dirty="0" smtClean="0">
                <a:latin typeface="Times New Roman"/>
                <a:cs typeface="Times New Roman"/>
              </a:rPr>
              <a:t>é</a:t>
            </a:r>
            <a:r>
              <a:rPr sz="1600" b="1" u="heavy" spc="-4" dirty="0" smtClean="0">
                <a:latin typeface="Times New Roman"/>
                <a:cs typeface="Times New Roman"/>
              </a:rPr>
              <a:t>t</a:t>
            </a:r>
            <a:r>
              <a:rPr sz="1600" b="1" u="heavy" spc="4" dirty="0" smtClean="0">
                <a:latin typeface="Times New Roman"/>
                <a:cs typeface="Times New Roman"/>
              </a:rPr>
              <a:t>a</a:t>
            </a:r>
            <a:r>
              <a:rPr sz="1600" b="1" u="heavy" spc="-4" dirty="0" smtClean="0">
                <a:latin typeface="Times New Roman"/>
                <a:cs typeface="Times New Roman"/>
              </a:rPr>
              <a:t>t</a:t>
            </a:r>
            <a:r>
              <a:rPr sz="1600" b="1" u="heavy" spc="0" dirty="0" smtClean="0">
                <a:latin typeface="Times New Roman"/>
                <a:cs typeface="Times New Roman"/>
              </a:rPr>
              <a:t>s</a:t>
            </a:r>
            <a:r>
              <a:rPr sz="1600" b="1" spc="-6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(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-4" dirty="0" smtClean="0">
                <a:latin typeface="Times New Roman"/>
                <a:cs typeface="Times New Roman"/>
              </a:rPr>
              <a:t>-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tat</a:t>
            </a:r>
            <a:r>
              <a:rPr sz="1600" spc="9" dirty="0" smtClean="0">
                <a:latin typeface="Times New Roman"/>
                <a:cs typeface="Times New Roman"/>
              </a:rPr>
              <a:t>e</a:t>
            </a:r>
            <a:r>
              <a:rPr sz="1600" spc="0" dirty="0" smtClean="0">
                <a:latin typeface="Times New Roman"/>
                <a:cs typeface="Times New Roman"/>
              </a:rPr>
              <a:t>)</a:t>
            </a:r>
            <a:r>
              <a:rPr sz="1600" spc="13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-4" dirty="0" smtClean="0">
                <a:latin typeface="Times New Roman"/>
                <a:cs typeface="Times New Roman"/>
              </a:rPr>
              <a:t>’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tité</a:t>
            </a:r>
            <a:r>
              <a:rPr sz="1600" spc="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4" dirty="0" smtClean="0">
                <a:latin typeface="Times New Roman"/>
                <a:cs typeface="Times New Roman"/>
              </a:rPr>
              <a:t>op</a:t>
            </a:r>
            <a:r>
              <a:rPr sz="1600" spc="-4" dirty="0" smtClean="0">
                <a:latin typeface="Times New Roman"/>
                <a:cs typeface="Times New Roman"/>
              </a:rPr>
              <a:t>-</a:t>
            </a:r>
            <a:r>
              <a:rPr sz="1600" spc="0" dirty="0" smtClean="0">
                <a:latin typeface="Times New Roman"/>
                <a:cs typeface="Times New Roman"/>
              </a:rPr>
              <a:t>le</a:t>
            </a:r>
            <a:r>
              <a:rPr sz="1600" spc="4" dirty="0" smtClean="0">
                <a:latin typeface="Times New Roman"/>
                <a:cs typeface="Times New Roman"/>
              </a:rPr>
              <a:t>v</a:t>
            </a:r>
            <a:r>
              <a:rPr sz="1600" spc="0" dirty="0" smtClean="0">
                <a:latin typeface="Times New Roman"/>
                <a:cs typeface="Times New Roman"/>
              </a:rPr>
              <a:t>el.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64540" y="6454253"/>
            <a:ext cx="8025333" cy="3606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-29" dirty="0" smtClean="0">
                <a:latin typeface="Times New Roman"/>
                <a:cs typeface="Times New Roman"/>
              </a:rPr>
              <a:t>I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F</a:t>
            </a:r>
            <a:r>
              <a:rPr sz="1200" spc="0" dirty="0" smtClean="0">
                <a:latin typeface="Times New Roman"/>
                <a:cs typeface="Times New Roman"/>
              </a:rPr>
              <a:t>O:Xst:1739</a:t>
            </a:r>
            <a:r>
              <a:rPr sz="1200" spc="2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-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HDL</a:t>
            </a:r>
            <a:r>
              <a:rPr sz="1200" spc="-10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ADV</a:t>
            </a:r>
            <a:r>
              <a:rPr sz="1200" spc="-29" dirty="0" smtClean="0">
                <a:latin typeface="Times New Roman"/>
                <a:cs typeface="Times New Roman"/>
              </a:rPr>
              <a:t>I</a:t>
            </a:r>
            <a:r>
              <a:rPr sz="1200" spc="4" dirty="0" smtClean="0">
                <a:latin typeface="Times New Roman"/>
                <a:cs typeface="Times New Roman"/>
              </a:rPr>
              <a:t>S</a:t>
            </a:r>
            <a:r>
              <a:rPr sz="1200" spc="0" dirty="0" smtClean="0">
                <a:latin typeface="Times New Roman"/>
                <a:cs typeface="Times New Roman"/>
              </a:rPr>
              <a:t>OR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-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-9" dirty="0" smtClean="0">
                <a:latin typeface="Times New Roman"/>
                <a:cs typeface="Times New Roman"/>
              </a:rPr>
              <a:t>"</a:t>
            </a:r>
            <a:r>
              <a:rPr sz="1200" spc="4" dirty="0" smtClean="0">
                <a:latin typeface="Times New Roman"/>
                <a:cs typeface="Times New Roman"/>
              </a:rPr>
              <a:t>C</a:t>
            </a:r>
            <a:r>
              <a:rPr sz="1200" spc="0" dirty="0" smtClean="0">
                <a:latin typeface="Times New Roman"/>
                <a:cs typeface="Times New Roman"/>
              </a:rPr>
              <a:t>:/d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/</a:t>
            </a:r>
            <a:r>
              <a:rPr sz="1200" spc="-4" dirty="0" smtClean="0">
                <a:latin typeface="Times New Roman"/>
                <a:cs typeface="Times New Roman"/>
              </a:rPr>
              <a:t>ec</a:t>
            </a:r>
            <a:r>
              <a:rPr sz="1200" spc="0" dirty="0" smtClean="0">
                <a:latin typeface="Times New Roman"/>
                <a:cs typeface="Times New Roman"/>
              </a:rPr>
              <a:t>ol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14" dirty="0" smtClean="0">
                <a:latin typeface="Times New Roman"/>
                <a:cs typeface="Times New Roman"/>
              </a:rPr>
              <a:t>/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st_VH</a:t>
            </a:r>
            <a:r>
              <a:rPr sz="1200" spc="9" dirty="0" smtClean="0">
                <a:latin typeface="Times New Roman"/>
                <a:cs typeface="Times New Roman"/>
              </a:rPr>
              <a:t>D</a:t>
            </a:r>
            <a:r>
              <a:rPr sz="1200" spc="-14" dirty="0" smtClean="0">
                <a:latin typeface="Times New Roman"/>
                <a:cs typeface="Times New Roman"/>
              </a:rPr>
              <a:t>L</a:t>
            </a:r>
            <a:r>
              <a:rPr sz="1200" spc="0" dirty="0" smtClean="0">
                <a:latin typeface="Times New Roman"/>
                <a:cs typeface="Times New Roman"/>
              </a:rPr>
              <a:t>/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w_lib/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wlib/top</a:t>
            </a:r>
            <a:r>
              <a:rPr sz="1200" spc="9" dirty="0" smtClean="0">
                <a:latin typeface="Times New Roman"/>
                <a:cs typeface="Times New Roman"/>
              </a:rPr>
              <a:t>_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-69" dirty="0" smtClean="0">
                <a:latin typeface="Times New Roman"/>
                <a:cs typeface="Times New Roman"/>
              </a:rPr>
              <a:t>v</a:t>
            </a:r>
            <a:r>
              <a:rPr sz="1200" spc="0" dirty="0" smtClean="0">
                <a:latin typeface="Times New Roman"/>
                <a:cs typeface="Times New Roman"/>
              </a:rPr>
              <a:t>.vh</a:t>
            </a:r>
            <a:r>
              <a:rPr sz="1200" spc="9" dirty="0" smtClean="0">
                <a:latin typeface="Times New Roman"/>
                <a:cs typeface="Times New Roman"/>
              </a:rPr>
              <a:t>d</a:t>
            </a:r>
            <a:r>
              <a:rPr sz="1200" spc="0" dirty="0" smtClean="0">
                <a:latin typeface="Times New Roman"/>
                <a:cs typeface="Times New Roman"/>
              </a:rPr>
              <a:t>"</a:t>
            </a:r>
            <a:r>
              <a:rPr sz="1200" spc="5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line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43: </a:t>
            </a:r>
            <a:r>
              <a:rPr sz="1200" b="1" spc="4" dirty="0" smtClean="0">
                <a:latin typeface="Times New Roman"/>
                <a:cs typeface="Times New Roman"/>
              </a:rPr>
              <a:t>d</a:t>
            </a:r>
            <a:r>
              <a:rPr sz="1200" b="1" spc="-4" dirty="0" smtClean="0">
                <a:latin typeface="Times New Roman"/>
                <a:cs typeface="Times New Roman"/>
              </a:rPr>
              <a:t>ec</a:t>
            </a:r>
            <a:r>
              <a:rPr sz="1200" b="1" spc="0" dirty="0" smtClean="0">
                <a:latin typeface="Times New Roman"/>
                <a:cs typeface="Times New Roman"/>
              </a:rPr>
              <a:t>la</a:t>
            </a:r>
            <a:r>
              <a:rPr sz="1200" b="1" spc="-4" dirty="0" smtClean="0">
                <a:latin typeface="Times New Roman"/>
                <a:cs typeface="Times New Roman"/>
              </a:rPr>
              <a:t>r</a:t>
            </a:r>
            <a:r>
              <a:rPr sz="1200" b="1" spc="0" dirty="0" smtClean="0">
                <a:latin typeface="Times New Roman"/>
                <a:cs typeface="Times New Roman"/>
              </a:rPr>
              <a:t>a</a:t>
            </a:r>
            <a:r>
              <a:rPr sz="1200" b="1" spc="-4" dirty="0" smtClean="0">
                <a:latin typeface="Times New Roman"/>
                <a:cs typeface="Times New Roman"/>
              </a:rPr>
              <a:t>t</a:t>
            </a:r>
            <a:r>
              <a:rPr sz="1200" b="1" spc="0" dirty="0" smtClean="0">
                <a:latin typeface="Times New Roman"/>
                <a:cs typeface="Times New Roman"/>
              </a:rPr>
              <a:t>ion</a:t>
            </a:r>
            <a:r>
              <a:rPr sz="1200" b="1" spc="14" dirty="0" smtClean="0">
                <a:latin typeface="Times New Roman"/>
                <a:cs typeface="Times New Roman"/>
              </a:rPr>
              <a:t> </a:t>
            </a:r>
            <a:r>
              <a:rPr sz="1200" b="1" spc="0" dirty="0" smtClean="0">
                <a:latin typeface="Times New Roman"/>
                <a:cs typeface="Times New Roman"/>
              </a:rPr>
              <a:t>of</a:t>
            </a:r>
            <a:r>
              <a:rPr sz="1200" b="1" spc="-4" dirty="0" smtClean="0">
                <a:latin typeface="Times New Roman"/>
                <a:cs typeface="Times New Roman"/>
              </a:rPr>
              <a:t> </a:t>
            </a:r>
            <a:r>
              <a:rPr sz="1200" b="1" spc="0" dirty="0" smtClean="0">
                <a:latin typeface="Times New Roman"/>
                <a:cs typeface="Times New Roman"/>
              </a:rPr>
              <a:t>a </a:t>
            </a:r>
            <a:r>
              <a:rPr sz="1200" b="1" spc="4" dirty="0" smtClean="0">
                <a:latin typeface="Times New Roman"/>
                <a:cs typeface="Times New Roman"/>
              </a:rPr>
              <a:t>bu</a:t>
            </a:r>
            <a:r>
              <a:rPr sz="1200" b="1" spc="9" dirty="0" smtClean="0">
                <a:latin typeface="Times New Roman"/>
                <a:cs typeface="Times New Roman"/>
              </a:rPr>
              <a:t>ff</a:t>
            </a:r>
            <a:r>
              <a:rPr sz="1200" b="1" spc="-4" dirty="0" smtClean="0">
                <a:latin typeface="Times New Roman"/>
                <a:cs typeface="Times New Roman"/>
              </a:rPr>
              <a:t>e</a:t>
            </a:r>
            <a:r>
              <a:rPr sz="1200" b="1" spc="0" dirty="0" smtClean="0">
                <a:latin typeface="Times New Roman"/>
                <a:cs typeface="Times New Roman"/>
              </a:rPr>
              <a:t>r</a:t>
            </a:r>
            <a:r>
              <a:rPr sz="1200" b="1" spc="-39" dirty="0" smtClean="0">
                <a:latin typeface="Times New Roman"/>
                <a:cs typeface="Times New Roman"/>
              </a:rPr>
              <a:t> </a:t>
            </a:r>
            <a:r>
              <a:rPr sz="1200" b="1" spc="4" dirty="0" smtClean="0">
                <a:latin typeface="Times New Roman"/>
                <a:cs typeface="Times New Roman"/>
              </a:rPr>
              <a:t>p</a:t>
            </a:r>
            <a:r>
              <a:rPr sz="1200" b="1" spc="0" dirty="0" smtClean="0">
                <a:latin typeface="Times New Roman"/>
                <a:cs typeface="Times New Roman"/>
              </a:rPr>
              <a:t>o</a:t>
            </a:r>
            <a:r>
              <a:rPr sz="1200" b="1" spc="-4" dirty="0" smtClean="0">
                <a:latin typeface="Times New Roman"/>
                <a:cs typeface="Times New Roman"/>
              </a:rPr>
              <a:t>r</a:t>
            </a:r>
            <a:r>
              <a:rPr sz="1200" b="1" spc="0" dirty="0" smtClean="0">
                <a:latin typeface="Times New Roman"/>
                <a:cs typeface="Times New Roman"/>
              </a:rPr>
              <a:t>t</a:t>
            </a:r>
            <a:endParaRPr sz="1200">
              <a:latin typeface="Times New Roman"/>
              <a:cs typeface="Times New Roman"/>
            </a:endParaRPr>
          </a:p>
          <a:p>
            <a:pPr marL="12700" marR="22859">
              <a:lnSpc>
                <a:spcPct val="95825"/>
              </a:lnSpc>
            </a:pPr>
            <a:r>
              <a:rPr sz="1200" b="1" spc="9" dirty="0" smtClean="0">
                <a:latin typeface="Times New Roman"/>
                <a:cs typeface="Times New Roman"/>
              </a:rPr>
              <a:t>w</a:t>
            </a:r>
            <a:r>
              <a:rPr sz="1200" b="1" spc="0" dirty="0" smtClean="0">
                <a:latin typeface="Times New Roman"/>
                <a:cs typeface="Times New Roman"/>
              </a:rPr>
              <a:t>ill</a:t>
            </a:r>
            <a:r>
              <a:rPr sz="1200" b="1" spc="-9" dirty="0" smtClean="0">
                <a:latin typeface="Times New Roman"/>
                <a:cs typeface="Times New Roman"/>
              </a:rPr>
              <a:t> </a:t>
            </a:r>
            <a:r>
              <a:rPr sz="1200" b="1" spc="-14" dirty="0" smtClean="0">
                <a:latin typeface="Times New Roman"/>
                <a:cs typeface="Times New Roman"/>
              </a:rPr>
              <a:t>m</a:t>
            </a:r>
            <a:r>
              <a:rPr sz="1200" b="1" spc="0" dirty="0" smtClean="0">
                <a:latin typeface="Times New Roman"/>
                <a:cs typeface="Times New Roman"/>
              </a:rPr>
              <a:t>a</a:t>
            </a:r>
            <a:r>
              <a:rPr sz="1200" b="1" spc="4" dirty="0" smtClean="0">
                <a:latin typeface="Times New Roman"/>
                <a:cs typeface="Times New Roman"/>
              </a:rPr>
              <a:t>k</a:t>
            </a:r>
            <a:r>
              <a:rPr sz="1200" b="1" spc="0" dirty="0" smtClean="0">
                <a:latin typeface="Times New Roman"/>
                <a:cs typeface="Times New Roman"/>
              </a:rPr>
              <a:t>e</a:t>
            </a:r>
            <a:r>
              <a:rPr sz="1200" b="1" spc="19" dirty="0" smtClean="0">
                <a:latin typeface="Times New Roman"/>
                <a:cs typeface="Times New Roman"/>
              </a:rPr>
              <a:t> </a:t>
            </a:r>
            <a:r>
              <a:rPr sz="1200" b="1" spc="0" dirty="0" smtClean="0">
                <a:latin typeface="Times New Roman"/>
                <a:cs typeface="Times New Roman"/>
              </a:rPr>
              <a:t>it</a:t>
            </a:r>
            <a:r>
              <a:rPr sz="1200" b="1" spc="-4" dirty="0" smtClean="0">
                <a:latin typeface="Times New Roman"/>
                <a:cs typeface="Times New Roman"/>
              </a:rPr>
              <a:t> </a:t>
            </a:r>
            <a:r>
              <a:rPr sz="1200" b="1" spc="4" dirty="0" smtClean="0">
                <a:latin typeface="Times New Roman"/>
                <a:cs typeface="Times New Roman"/>
              </a:rPr>
              <a:t>d</a:t>
            </a:r>
            <a:r>
              <a:rPr sz="1200" b="1" spc="0" dirty="0" smtClean="0">
                <a:latin typeface="Times New Roman"/>
                <a:cs typeface="Times New Roman"/>
              </a:rPr>
              <a:t>i</a:t>
            </a:r>
            <a:r>
              <a:rPr sz="1200" b="1" spc="9" dirty="0" smtClean="0">
                <a:latin typeface="Times New Roman"/>
                <a:cs typeface="Times New Roman"/>
              </a:rPr>
              <a:t>ff</a:t>
            </a:r>
            <a:r>
              <a:rPr sz="1200" b="1" spc="0" dirty="0" smtClean="0">
                <a:latin typeface="Times New Roman"/>
                <a:cs typeface="Times New Roman"/>
              </a:rPr>
              <a:t>i</a:t>
            </a:r>
            <a:r>
              <a:rPr sz="1200" b="1" spc="-4" dirty="0" smtClean="0">
                <a:latin typeface="Times New Roman"/>
                <a:cs typeface="Times New Roman"/>
              </a:rPr>
              <a:t>c</a:t>
            </a:r>
            <a:r>
              <a:rPr sz="1200" b="1" spc="4" dirty="0" smtClean="0">
                <a:latin typeface="Times New Roman"/>
                <a:cs typeface="Times New Roman"/>
              </a:rPr>
              <a:t>u</a:t>
            </a:r>
            <a:r>
              <a:rPr sz="1200" b="1" spc="0" dirty="0" smtClean="0">
                <a:latin typeface="Times New Roman"/>
                <a:cs typeface="Times New Roman"/>
              </a:rPr>
              <a:t>lt</a:t>
            </a:r>
            <a:r>
              <a:rPr sz="1200" b="1" spc="-14" dirty="0" smtClean="0">
                <a:latin typeface="Times New Roman"/>
                <a:cs typeface="Times New Roman"/>
              </a:rPr>
              <a:t> </a:t>
            </a:r>
            <a:r>
              <a:rPr sz="1200" b="1" spc="9" dirty="0" smtClean="0">
                <a:latin typeface="Times New Roman"/>
                <a:cs typeface="Times New Roman"/>
              </a:rPr>
              <a:t>f</a:t>
            </a:r>
            <a:r>
              <a:rPr sz="1200" b="1" spc="0" dirty="0" smtClean="0">
                <a:latin typeface="Times New Roman"/>
                <a:cs typeface="Times New Roman"/>
              </a:rPr>
              <a:t>or</a:t>
            </a:r>
            <a:r>
              <a:rPr sz="1200" b="1" spc="-29" dirty="0" smtClean="0">
                <a:latin typeface="Times New Roman"/>
                <a:cs typeface="Times New Roman"/>
              </a:rPr>
              <a:t> </a:t>
            </a:r>
            <a:r>
              <a:rPr sz="1200" b="1" spc="0" dirty="0" smtClean="0">
                <a:latin typeface="Times New Roman"/>
                <a:cs typeface="Times New Roman"/>
              </a:rPr>
              <a:t>you</a:t>
            </a:r>
            <a:r>
              <a:rPr sz="1200" b="1" spc="-4" dirty="0" smtClean="0">
                <a:latin typeface="Times New Roman"/>
                <a:cs typeface="Times New Roman"/>
              </a:rPr>
              <a:t> t</a:t>
            </a:r>
            <a:r>
              <a:rPr sz="1200" b="1" spc="0" dirty="0" smtClean="0">
                <a:latin typeface="Times New Roman"/>
                <a:cs typeface="Times New Roman"/>
              </a:rPr>
              <a:t>o</a:t>
            </a:r>
            <a:r>
              <a:rPr sz="1200" b="1" spc="9" dirty="0" smtClean="0">
                <a:latin typeface="Times New Roman"/>
                <a:cs typeface="Times New Roman"/>
              </a:rPr>
              <a:t> </a:t>
            </a:r>
            <a:r>
              <a:rPr sz="1200" b="1" spc="0" dirty="0" smtClean="0">
                <a:latin typeface="Times New Roman"/>
                <a:cs typeface="Times New Roman"/>
              </a:rPr>
              <a:t>vali</a:t>
            </a:r>
            <a:r>
              <a:rPr sz="1200" b="1" spc="4" dirty="0" smtClean="0">
                <a:latin typeface="Times New Roman"/>
                <a:cs typeface="Times New Roman"/>
              </a:rPr>
              <a:t>d</a:t>
            </a:r>
            <a:r>
              <a:rPr sz="1200" b="1" spc="0" dirty="0" smtClean="0">
                <a:latin typeface="Times New Roman"/>
                <a:cs typeface="Times New Roman"/>
              </a:rPr>
              <a:t>a</a:t>
            </a:r>
            <a:r>
              <a:rPr sz="1200" b="1" spc="-4" dirty="0" smtClean="0">
                <a:latin typeface="Times New Roman"/>
                <a:cs typeface="Times New Roman"/>
              </a:rPr>
              <a:t>t</a:t>
            </a:r>
            <a:r>
              <a:rPr sz="1200" b="1" spc="0" dirty="0" smtClean="0">
                <a:latin typeface="Times New Roman"/>
                <a:cs typeface="Times New Roman"/>
              </a:rPr>
              <a:t>e</a:t>
            </a:r>
            <a:r>
              <a:rPr sz="1200" b="1" spc="-4" dirty="0" smtClean="0">
                <a:latin typeface="Times New Roman"/>
                <a:cs typeface="Times New Roman"/>
              </a:rPr>
              <a:t> t</a:t>
            </a:r>
            <a:r>
              <a:rPr sz="1200" b="1" spc="4" dirty="0" smtClean="0">
                <a:latin typeface="Times New Roman"/>
                <a:cs typeface="Times New Roman"/>
              </a:rPr>
              <a:t>h</a:t>
            </a:r>
            <a:r>
              <a:rPr sz="1200" b="1" spc="0" dirty="0" smtClean="0">
                <a:latin typeface="Times New Roman"/>
                <a:cs typeface="Times New Roman"/>
              </a:rPr>
              <a:t>is</a:t>
            </a:r>
            <a:r>
              <a:rPr sz="1200" b="1" spc="-9" dirty="0" smtClean="0">
                <a:latin typeface="Times New Roman"/>
                <a:cs typeface="Times New Roman"/>
              </a:rPr>
              <a:t> </a:t>
            </a:r>
            <a:r>
              <a:rPr sz="1200" b="1" spc="4" dirty="0" smtClean="0">
                <a:latin typeface="Times New Roman"/>
                <a:cs typeface="Times New Roman"/>
              </a:rPr>
              <a:t>d</a:t>
            </a:r>
            <a:r>
              <a:rPr sz="1200" b="1" spc="-4" dirty="0" smtClean="0">
                <a:latin typeface="Times New Roman"/>
                <a:cs typeface="Times New Roman"/>
              </a:rPr>
              <a:t>e</a:t>
            </a:r>
            <a:r>
              <a:rPr sz="1200" b="1" spc="0" dirty="0" smtClean="0">
                <a:latin typeface="Times New Roman"/>
                <a:cs typeface="Times New Roman"/>
              </a:rPr>
              <a:t>sign</a:t>
            </a:r>
            <a:r>
              <a:rPr sz="1200" b="1" spc="-4" dirty="0" smtClean="0">
                <a:latin typeface="Times New Roman"/>
                <a:cs typeface="Times New Roman"/>
              </a:rPr>
              <a:t> </a:t>
            </a:r>
            <a:r>
              <a:rPr sz="1200" b="1" spc="4" dirty="0" smtClean="0">
                <a:latin typeface="Times New Roman"/>
                <a:cs typeface="Times New Roman"/>
              </a:rPr>
              <a:t>b</a:t>
            </a:r>
            <a:r>
              <a:rPr sz="1200" b="1" spc="0" dirty="0" smtClean="0">
                <a:latin typeface="Times New Roman"/>
                <a:cs typeface="Times New Roman"/>
              </a:rPr>
              <a:t>y</a:t>
            </a:r>
            <a:r>
              <a:rPr sz="1200" b="1" spc="-9" dirty="0" smtClean="0">
                <a:latin typeface="Times New Roman"/>
                <a:cs typeface="Times New Roman"/>
              </a:rPr>
              <a:t> </a:t>
            </a:r>
            <a:r>
              <a:rPr sz="1200" b="1" spc="0" dirty="0" smtClean="0">
                <a:latin typeface="Times New Roman"/>
                <a:cs typeface="Times New Roman"/>
              </a:rPr>
              <a:t>si</a:t>
            </a:r>
            <a:r>
              <a:rPr sz="1200" b="1" spc="-14" dirty="0" smtClean="0">
                <a:latin typeface="Times New Roman"/>
                <a:cs typeface="Times New Roman"/>
              </a:rPr>
              <a:t>m</a:t>
            </a:r>
            <a:r>
              <a:rPr sz="1200" b="1" spc="4" dirty="0" smtClean="0">
                <a:latin typeface="Times New Roman"/>
                <a:cs typeface="Times New Roman"/>
              </a:rPr>
              <a:t>u</a:t>
            </a:r>
            <a:r>
              <a:rPr sz="1200" b="1" spc="0" dirty="0" smtClean="0">
                <a:latin typeface="Times New Roman"/>
                <a:cs typeface="Times New Roman"/>
              </a:rPr>
              <a:t>la</a:t>
            </a:r>
            <a:r>
              <a:rPr sz="1200" b="1" spc="-4" dirty="0" smtClean="0">
                <a:latin typeface="Times New Roman"/>
                <a:cs typeface="Times New Roman"/>
              </a:rPr>
              <a:t>t</a:t>
            </a:r>
            <a:r>
              <a:rPr sz="1200" b="1" spc="0" dirty="0" smtClean="0">
                <a:latin typeface="Times New Roman"/>
                <a:cs typeface="Times New Roman"/>
              </a:rPr>
              <a:t>io</a:t>
            </a:r>
            <a:r>
              <a:rPr sz="1200" b="1" spc="4" dirty="0" smtClean="0">
                <a:latin typeface="Times New Roman"/>
                <a:cs typeface="Times New Roman"/>
              </a:rPr>
              <a:t>n</a:t>
            </a:r>
            <a:r>
              <a:rPr sz="1200" b="1" spc="0" dirty="0" smtClean="0">
                <a:latin typeface="Times New Roman"/>
                <a:cs typeface="Times New Roman"/>
              </a:rPr>
              <a:t>. </a:t>
            </a:r>
            <a:r>
              <a:rPr sz="1200" spc="-29" dirty="0" smtClean="0">
                <a:latin typeface="Times New Roman"/>
                <a:cs typeface="Times New Roman"/>
              </a:rPr>
              <a:t>I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3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is p</a:t>
            </a:r>
            <a:r>
              <a:rPr sz="1200" spc="-4" dirty="0" smtClean="0">
                <a:latin typeface="Times New Roman"/>
                <a:cs typeface="Times New Roman"/>
              </a:rPr>
              <a:t>refera</a:t>
            </a:r>
            <a:r>
              <a:rPr sz="1200" spc="0" dirty="0" smtClean="0">
                <a:latin typeface="Times New Roman"/>
                <a:cs typeface="Times New Roman"/>
              </a:rPr>
              <a:t>ble</a:t>
            </a:r>
            <a:r>
              <a:rPr sz="1200" spc="4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to d</a:t>
            </a:r>
            <a:r>
              <a:rPr sz="1200" spc="-4" dirty="0" smtClean="0">
                <a:latin typeface="Times New Roman"/>
                <a:cs typeface="Times New Roman"/>
              </a:rPr>
              <a:t>ec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ar</a:t>
            </a:r>
            <a:r>
              <a:rPr sz="1200" spc="0" dirty="0" smtClean="0">
                <a:latin typeface="Times New Roman"/>
                <a:cs typeface="Times New Roman"/>
              </a:rPr>
              <a:t>e</a:t>
            </a:r>
            <a:r>
              <a:rPr sz="1200" spc="4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it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 output.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860651" y="4016248"/>
            <a:ext cx="5188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4295426" y="4016248"/>
            <a:ext cx="52882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8338969" y="5607304"/>
            <a:ext cx="53713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3271669" y="5851144"/>
            <a:ext cx="53713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6" name="ZoneTexte 35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 txBox="1"/>
          <p:nvPr/>
        </p:nvSpPr>
        <p:spPr>
          <a:xfrm>
            <a:off x="764540" y="1104623"/>
            <a:ext cx="5087661" cy="7376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135"/>
              </a:lnSpc>
              <a:spcBef>
                <a:spcPts val="156"/>
              </a:spcBef>
            </a:pP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</a:t>
            </a:r>
            <a:r>
              <a:rPr sz="4800" b="1" spc="-9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st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4800" b="1" spc="-19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:</a:t>
            </a:r>
            <a:r>
              <a:rPr sz="4800" b="1" spc="-9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ty</a:t>
            </a:r>
            <a:endParaRPr sz="3200">
              <a:latin typeface="Times New Roman"/>
              <a:cs typeface="Times New Roman"/>
            </a:endParaRPr>
          </a:p>
          <a:p>
            <a:pPr marL="12700" marR="61036">
              <a:lnSpc>
                <a:spcPts val="2635"/>
              </a:lnSpc>
            </a:pPr>
            <a:r>
              <a:rPr sz="4200" spc="0" baseline="2145" dirty="0" smtClean="0">
                <a:latin typeface="Wingdings"/>
                <a:cs typeface="Wingdings"/>
              </a:rPr>
              <a:t></a:t>
            </a:r>
            <a:r>
              <a:rPr sz="4200" spc="0" baseline="2070" dirty="0" smtClean="0">
                <a:latin typeface="Times New Roman"/>
                <a:cs typeface="Times New Roman"/>
              </a:rPr>
              <a:t> </a:t>
            </a:r>
            <a:r>
              <a:rPr sz="4200" spc="294" baseline="2070" dirty="0" smtClean="0">
                <a:latin typeface="Times New Roman"/>
                <a:cs typeface="Times New Roman"/>
              </a:rPr>
              <a:t> </a:t>
            </a:r>
            <a:r>
              <a:rPr sz="4200" spc="-4" baseline="2070" dirty="0" smtClean="0">
                <a:latin typeface="Times New Roman"/>
                <a:cs typeface="Times New Roman"/>
              </a:rPr>
              <a:t>T</a:t>
            </a:r>
            <a:r>
              <a:rPr sz="4200" spc="4" baseline="2070" dirty="0" smtClean="0">
                <a:latin typeface="Times New Roman"/>
                <a:cs typeface="Times New Roman"/>
              </a:rPr>
              <a:t>ype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332992" y="1951753"/>
            <a:ext cx="313131" cy="7691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64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717039" y="1953359"/>
            <a:ext cx="4453869" cy="7691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-4" dirty="0" smtClean="0">
                <a:latin typeface="Times New Roman"/>
                <a:cs typeface="Times New Roman"/>
              </a:rPr>
              <a:t>D</a:t>
            </a:r>
            <a:r>
              <a:rPr sz="2400" spc="0" dirty="0" smtClean="0">
                <a:latin typeface="Times New Roman"/>
                <a:cs typeface="Times New Roman"/>
              </a:rPr>
              <a:t>é</a:t>
            </a:r>
            <a:r>
              <a:rPr sz="2400" spc="-4" dirty="0" smtClean="0">
                <a:latin typeface="Times New Roman"/>
                <a:cs typeface="Times New Roman"/>
              </a:rPr>
              <a:t>f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ni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na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u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des po</a:t>
            </a:r>
            <a:r>
              <a:rPr sz="2400" spc="4" dirty="0" smtClean="0">
                <a:latin typeface="Times New Roman"/>
                <a:cs typeface="Times New Roman"/>
              </a:rPr>
              <a:t>rt</a:t>
            </a:r>
            <a:r>
              <a:rPr sz="2400" spc="0" dirty="0" smtClean="0">
                <a:latin typeface="Times New Roman"/>
                <a:cs typeface="Times New Roman"/>
              </a:rPr>
              <a:t>s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l’</a:t>
            </a:r>
            <a:r>
              <a:rPr sz="2400" spc="0" dirty="0" smtClean="0">
                <a:latin typeface="Times New Roman"/>
                <a:cs typeface="Times New Roman"/>
              </a:rPr>
              <a:t>en</a:t>
            </a:r>
            <a:r>
              <a:rPr sz="2400" spc="4" dirty="0" smtClean="0">
                <a:latin typeface="Times New Roman"/>
                <a:cs typeface="Times New Roman"/>
              </a:rPr>
              <a:t>ti</a:t>
            </a:r>
            <a:r>
              <a:rPr sz="2400" spc="-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é</a:t>
            </a:r>
            <a:endParaRPr sz="2400">
              <a:latin typeface="Times New Roman"/>
              <a:cs typeface="Times New Roman"/>
            </a:endParaRPr>
          </a:p>
          <a:p>
            <a:pPr marL="12700" marR="45720">
              <a:lnSpc>
                <a:spcPct val="95825"/>
              </a:lnSpc>
              <a:spcBef>
                <a:spcPts val="568"/>
              </a:spcBef>
            </a:pPr>
            <a:r>
              <a:rPr sz="2400" spc="0" dirty="0" smtClean="0">
                <a:latin typeface="Times New Roman"/>
                <a:cs typeface="Times New Roman"/>
              </a:rPr>
              <a:t>P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us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eu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s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poss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b</a:t>
            </a:r>
            <a:r>
              <a:rPr sz="2400" spc="4" dirty="0" smtClean="0">
                <a:latin typeface="Times New Roman"/>
                <a:cs typeface="Times New Roman"/>
              </a:rPr>
              <a:t>ilit</a:t>
            </a:r>
            <a:r>
              <a:rPr sz="2400" spc="-9" dirty="0" smtClean="0">
                <a:latin typeface="Times New Roman"/>
                <a:cs typeface="Times New Roman"/>
              </a:rPr>
              <a:t>é</a:t>
            </a:r>
            <a:r>
              <a:rPr sz="2400" spc="0" dirty="0" smtClean="0">
                <a:latin typeface="Times New Roman"/>
                <a:cs typeface="Times New Roman"/>
              </a:rPr>
              <a:t>s: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07539" y="2810692"/>
            <a:ext cx="152654" cy="6456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72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91588" y="2810692"/>
            <a:ext cx="2923355" cy="6456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-4" dirty="0" smtClean="0">
                <a:latin typeface="Times New Roman"/>
                <a:cs typeface="Times New Roman"/>
              </a:rPr>
              <a:t>Bi</a:t>
            </a:r>
            <a:r>
              <a:rPr sz="2000" spc="0" dirty="0" smtClean="0">
                <a:latin typeface="Times New Roman"/>
                <a:cs typeface="Times New Roman"/>
              </a:rPr>
              <a:t>t :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v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ur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4" dirty="0" smtClean="0">
                <a:latin typeface="Times New Roman"/>
                <a:cs typeface="Times New Roman"/>
              </a:rPr>
              <a:t>og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qu</a:t>
            </a:r>
            <a:r>
              <a:rPr sz="2000" spc="0" dirty="0" smtClean="0">
                <a:latin typeface="Times New Roman"/>
                <a:cs typeface="Times New Roman"/>
              </a:rPr>
              <a:t>es</a:t>
            </a:r>
            <a:r>
              <a:rPr sz="2000" spc="-4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0 </a:t>
            </a:r>
            <a:r>
              <a:rPr sz="2000" spc="4" dirty="0" smtClean="0">
                <a:latin typeface="Times New Roman"/>
                <a:cs typeface="Times New Roman"/>
              </a:rPr>
              <a:t>o</a:t>
            </a:r>
            <a:r>
              <a:rPr sz="2000" spc="0" dirty="0" smtClean="0">
                <a:latin typeface="Times New Roman"/>
                <a:cs typeface="Times New Roman"/>
              </a:rPr>
              <a:t>u 1</a:t>
            </a:r>
            <a:endParaRPr sz="2000">
              <a:latin typeface="Times New Roman"/>
              <a:cs typeface="Times New Roman"/>
            </a:endParaRPr>
          </a:p>
          <a:p>
            <a:pPr marL="12700" marR="38176">
              <a:lnSpc>
                <a:spcPct val="95825"/>
              </a:lnSpc>
              <a:spcBef>
                <a:spcPts val="472"/>
              </a:spcBef>
            </a:pP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4" dirty="0" smtClean="0">
                <a:latin typeface="Times New Roman"/>
                <a:cs typeface="Times New Roman"/>
              </a:rPr>
              <a:t>d_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4" dirty="0" smtClean="0">
                <a:latin typeface="Times New Roman"/>
                <a:cs typeface="Times New Roman"/>
              </a:rPr>
              <a:t>og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-14" dirty="0" smtClean="0">
                <a:latin typeface="Times New Roman"/>
                <a:cs typeface="Times New Roman"/>
              </a:rPr>
              <a:t>c</a:t>
            </a:r>
            <a:r>
              <a:rPr sz="2000" spc="0" dirty="0" smtClean="0">
                <a:latin typeface="Times New Roman"/>
                <a:cs typeface="Times New Roman"/>
              </a:rPr>
              <a:t>,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4" dirty="0" smtClean="0">
                <a:latin typeface="Times New Roman"/>
                <a:cs typeface="Times New Roman"/>
              </a:rPr>
              <a:t>d_u</a:t>
            </a:r>
            <a:r>
              <a:rPr sz="2000" spc="-4" dirty="0" smtClean="0">
                <a:latin typeface="Times New Roman"/>
                <a:cs typeface="Times New Roman"/>
              </a:rPr>
              <a:t>lo</a:t>
            </a:r>
            <a:r>
              <a:rPr sz="2000" spc="4" dirty="0" smtClean="0">
                <a:latin typeface="Times New Roman"/>
                <a:cs typeface="Times New Roman"/>
              </a:rPr>
              <a:t>g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c: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482088" y="3522947"/>
            <a:ext cx="157149" cy="28615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378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64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64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64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64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64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64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64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64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864612" y="3522947"/>
            <a:ext cx="4333439" cy="28615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5049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9</a:t>
            </a:r>
            <a:r>
              <a:rPr sz="1600" spc="-7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états</a:t>
            </a:r>
            <a:r>
              <a:rPr sz="1600" spc="-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og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qu</a:t>
            </a:r>
            <a:r>
              <a:rPr sz="1600" spc="0" dirty="0" smtClean="0">
                <a:latin typeface="Times New Roman"/>
                <a:cs typeface="Times New Roman"/>
              </a:rPr>
              <a:t>es</a:t>
            </a:r>
            <a:endParaRPr sz="1600">
              <a:latin typeface="Times New Roman"/>
              <a:cs typeface="Times New Roman"/>
            </a:endParaRPr>
          </a:p>
          <a:p>
            <a:pPr marL="12700" marR="790611">
              <a:lnSpc>
                <a:spcPts val="1839"/>
              </a:lnSpc>
              <a:spcBef>
                <a:spcPts val="378"/>
              </a:spcBef>
            </a:pPr>
            <a:r>
              <a:rPr sz="1600" spc="0" dirty="0" smtClean="0">
                <a:latin typeface="Times New Roman"/>
                <a:cs typeface="Times New Roman"/>
              </a:rPr>
              <a:t>U:</a:t>
            </a:r>
            <a:r>
              <a:rPr sz="1600" spc="-5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no</a:t>
            </a:r>
            <a:r>
              <a:rPr sz="1600" spc="0" dirty="0" smtClean="0">
                <a:latin typeface="Times New Roman"/>
                <a:cs typeface="Times New Roman"/>
              </a:rPr>
              <a:t>n</a:t>
            </a:r>
            <a:r>
              <a:rPr sz="1600" spc="-33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itiali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é</a:t>
            </a:r>
            <a:r>
              <a:rPr sz="1600" spc="25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o</a:t>
            </a:r>
            <a:r>
              <a:rPr sz="1600" spc="0" dirty="0" smtClean="0">
                <a:latin typeface="Times New Roman"/>
                <a:cs typeface="Times New Roman"/>
              </a:rPr>
              <a:t>u</a:t>
            </a:r>
            <a:r>
              <a:rPr sz="1600" spc="-15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no</a:t>
            </a:r>
            <a:r>
              <a:rPr sz="1600" spc="0" dirty="0" smtClean="0">
                <a:latin typeface="Times New Roman"/>
                <a:cs typeface="Times New Roman"/>
              </a:rPr>
              <a:t>n</a:t>
            </a:r>
            <a:r>
              <a:rPr sz="1600" spc="-33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é</a:t>
            </a:r>
            <a:r>
              <a:rPr sz="1600" spc="9" dirty="0" smtClean="0">
                <a:latin typeface="Times New Roman"/>
                <a:cs typeface="Times New Roman"/>
              </a:rPr>
              <a:t>f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-22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(</a:t>
            </a:r>
            <a:r>
              <a:rPr sz="1600" spc="4" dirty="0" smtClean="0">
                <a:latin typeface="Times New Roman"/>
                <a:cs typeface="Times New Roman"/>
              </a:rPr>
              <a:t>un</a:t>
            </a:r>
            <a:r>
              <a:rPr sz="1600" spc="0" dirty="0" smtClean="0">
                <a:latin typeface="Times New Roman"/>
                <a:cs typeface="Times New Roman"/>
              </a:rPr>
              <a:t>itialize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) </a:t>
            </a:r>
            <a:endParaRPr sz="1600">
              <a:latin typeface="Times New Roman"/>
              <a:cs typeface="Times New Roman"/>
            </a:endParaRPr>
          </a:p>
          <a:p>
            <a:pPr marL="12700" marR="790611">
              <a:lnSpc>
                <a:spcPts val="1839"/>
              </a:lnSpc>
              <a:spcBef>
                <a:spcPts val="463"/>
              </a:spcBef>
            </a:pPr>
            <a:r>
              <a:rPr sz="1600" spc="0" dirty="0" smtClean="0">
                <a:latin typeface="Times New Roman"/>
                <a:cs typeface="Times New Roman"/>
              </a:rPr>
              <a:t>X:</a:t>
            </a:r>
            <a:r>
              <a:rPr sz="1600" spc="-1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c</a:t>
            </a:r>
            <a:r>
              <a:rPr sz="1600" spc="4" dirty="0" smtClean="0">
                <a:latin typeface="Times New Roman"/>
                <a:cs typeface="Times New Roman"/>
              </a:rPr>
              <a:t>onnu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59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(</a:t>
            </a:r>
            <a:r>
              <a:rPr sz="1600" spc="4" dirty="0" smtClean="0">
                <a:latin typeface="Times New Roman"/>
                <a:cs typeface="Times New Roman"/>
              </a:rPr>
              <a:t>unkno</a:t>
            </a:r>
            <a:r>
              <a:rPr sz="1600" spc="0" dirty="0" smtClean="0">
                <a:latin typeface="Times New Roman"/>
                <a:cs typeface="Times New Roman"/>
              </a:rPr>
              <a:t>w</a:t>
            </a:r>
            <a:r>
              <a:rPr sz="1600" spc="4" dirty="0" smtClean="0">
                <a:latin typeface="Times New Roman"/>
                <a:cs typeface="Times New Roman"/>
              </a:rPr>
              <a:t>n)</a:t>
            </a:r>
            <a:endParaRPr sz="1600">
              <a:latin typeface="Times New Roman"/>
              <a:cs typeface="Times New Roman"/>
            </a:endParaRPr>
          </a:p>
          <a:p>
            <a:pPr marL="12700" marR="35049">
              <a:lnSpc>
                <a:spcPct val="95825"/>
              </a:lnSpc>
              <a:spcBef>
                <a:spcPts val="478"/>
              </a:spcBef>
            </a:pPr>
            <a:r>
              <a:rPr sz="1600" spc="4" dirty="0" smtClean="0">
                <a:latin typeface="Times New Roman"/>
                <a:cs typeface="Times New Roman"/>
              </a:rPr>
              <a:t>0</a:t>
            </a:r>
            <a:r>
              <a:rPr sz="1600" spc="0" dirty="0" smtClean="0">
                <a:latin typeface="Times New Roman"/>
                <a:cs typeface="Times New Roman"/>
              </a:rPr>
              <a:t>:</a:t>
            </a:r>
            <a:r>
              <a:rPr sz="1600" spc="-12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v</a:t>
            </a:r>
            <a:r>
              <a:rPr sz="1600" spc="0" dirty="0" smtClean="0">
                <a:latin typeface="Times New Roman"/>
                <a:cs typeface="Times New Roman"/>
              </a:rPr>
              <a:t>eau</a:t>
            </a:r>
            <a:r>
              <a:rPr sz="1600" spc="-27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og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qu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52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b</a:t>
            </a:r>
            <a:r>
              <a:rPr sz="1600" spc="0" dirty="0" smtClean="0">
                <a:latin typeface="Times New Roman"/>
                <a:cs typeface="Times New Roman"/>
              </a:rPr>
              <a:t>as</a:t>
            </a:r>
            <a:r>
              <a:rPr sz="1600" spc="-11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(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acti</a:t>
            </a:r>
            <a:r>
              <a:rPr sz="1600" spc="9" dirty="0" smtClean="0">
                <a:latin typeface="Times New Roman"/>
                <a:cs typeface="Times New Roman"/>
              </a:rPr>
              <a:t>f</a:t>
            </a:r>
            <a:r>
              <a:rPr sz="1600" spc="0" dirty="0" smtClean="0">
                <a:latin typeface="Times New Roman"/>
                <a:cs typeface="Times New Roman"/>
              </a:rPr>
              <a:t>)</a:t>
            </a:r>
            <a:endParaRPr sz="1600">
              <a:latin typeface="Times New Roman"/>
              <a:cs typeface="Times New Roman"/>
            </a:endParaRPr>
          </a:p>
          <a:p>
            <a:pPr marL="12700" marR="35049">
              <a:lnSpc>
                <a:spcPct val="95825"/>
              </a:lnSpc>
              <a:spcBef>
                <a:spcPts val="464"/>
              </a:spcBef>
            </a:pPr>
            <a:r>
              <a:rPr sz="1600" spc="4" dirty="0" smtClean="0">
                <a:latin typeface="Times New Roman"/>
                <a:cs typeface="Times New Roman"/>
              </a:rPr>
              <a:t>1</a:t>
            </a:r>
            <a:r>
              <a:rPr sz="1600" spc="0" dirty="0" smtClean="0">
                <a:latin typeface="Times New Roman"/>
                <a:cs typeface="Times New Roman"/>
              </a:rPr>
              <a:t>:</a:t>
            </a:r>
            <a:r>
              <a:rPr sz="1600" spc="-12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v</a:t>
            </a:r>
            <a:r>
              <a:rPr sz="1600" spc="0" dirty="0" smtClean="0">
                <a:latin typeface="Times New Roman"/>
                <a:cs typeface="Times New Roman"/>
              </a:rPr>
              <a:t>eau</a:t>
            </a:r>
            <a:r>
              <a:rPr sz="1600" spc="-27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og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qu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52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h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-13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(</a:t>
            </a:r>
            <a:r>
              <a:rPr sz="1600" spc="0" dirty="0" smtClean="0">
                <a:latin typeface="Times New Roman"/>
                <a:cs typeface="Times New Roman"/>
              </a:rPr>
              <a:t>acti</a:t>
            </a:r>
            <a:r>
              <a:rPr sz="1600" spc="9" dirty="0" smtClean="0">
                <a:latin typeface="Times New Roman"/>
                <a:cs typeface="Times New Roman"/>
              </a:rPr>
              <a:t>f</a:t>
            </a:r>
            <a:r>
              <a:rPr sz="1600" spc="0" dirty="0" smtClean="0">
                <a:latin typeface="Times New Roman"/>
                <a:cs typeface="Times New Roman"/>
              </a:rPr>
              <a:t>)</a:t>
            </a:r>
            <a:endParaRPr sz="1600">
              <a:latin typeface="Times New Roman"/>
              <a:cs typeface="Times New Roman"/>
            </a:endParaRPr>
          </a:p>
          <a:p>
            <a:pPr marL="12700" marR="706697">
              <a:lnSpc>
                <a:spcPts val="1839"/>
              </a:lnSpc>
              <a:spcBef>
                <a:spcPts val="464"/>
              </a:spcBef>
            </a:pPr>
            <a:r>
              <a:rPr sz="1600" spc="-4" dirty="0" smtClean="0">
                <a:latin typeface="Times New Roman"/>
                <a:cs typeface="Times New Roman"/>
              </a:rPr>
              <a:t>Z</a:t>
            </a:r>
            <a:r>
              <a:rPr sz="1600" spc="0" dirty="0" smtClean="0">
                <a:latin typeface="Times New Roman"/>
                <a:cs typeface="Times New Roman"/>
              </a:rPr>
              <a:t>: </a:t>
            </a:r>
            <a:r>
              <a:rPr sz="1600" spc="4" dirty="0" smtClean="0">
                <a:latin typeface="Times New Roman"/>
                <a:cs typeface="Times New Roman"/>
              </a:rPr>
              <a:t>h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te</a:t>
            </a:r>
            <a:r>
              <a:rPr sz="1600" spc="-13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4" dirty="0" smtClean="0">
                <a:latin typeface="Times New Roman"/>
                <a:cs typeface="Times New Roman"/>
              </a:rPr>
              <a:t>p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ce</a:t>
            </a:r>
            <a:r>
              <a:rPr sz="1600" spc="-14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(</a:t>
            </a:r>
            <a:r>
              <a:rPr sz="1600" spc="0" dirty="0" smtClean="0">
                <a:latin typeface="Times New Roman"/>
                <a:cs typeface="Times New Roman"/>
              </a:rPr>
              <a:t>Hi</a:t>
            </a:r>
            <a:r>
              <a:rPr sz="1600" spc="-9" dirty="0" smtClean="0">
                <a:latin typeface="Times New Roman"/>
                <a:cs typeface="Times New Roman"/>
              </a:rPr>
              <a:t>-</a:t>
            </a:r>
            <a:r>
              <a:rPr sz="1600" spc="-4" dirty="0" smtClean="0">
                <a:latin typeface="Times New Roman"/>
                <a:cs typeface="Times New Roman"/>
              </a:rPr>
              <a:t>Z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25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h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g</a:t>
            </a:r>
            <a:r>
              <a:rPr sz="1600" spc="0" dirty="0" smtClean="0">
                <a:latin typeface="Times New Roman"/>
                <a:cs typeface="Times New Roman"/>
              </a:rPr>
              <a:t>h</a:t>
            </a:r>
            <a:r>
              <a:rPr sz="1600" spc="-28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4" dirty="0" smtClean="0">
                <a:latin typeface="Times New Roman"/>
                <a:cs typeface="Times New Roman"/>
              </a:rPr>
              <a:t>p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ce) </a:t>
            </a:r>
            <a:endParaRPr sz="1600">
              <a:latin typeface="Times New Roman"/>
              <a:cs typeface="Times New Roman"/>
            </a:endParaRPr>
          </a:p>
          <a:p>
            <a:pPr marL="12700" marR="706697">
              <a:lnSpc>
                <a:spcPts val="1839"/>
              </a:lnSpc>
              <a:spcBef>
                <a:spcPts val="463"/>
              </a:spcBef>
            </a:pPr>
            <a:r>
              <a:rPr sz="1600" spc="-4" dirty="0" smtClean="0">
                <a:latin typeface="Times New Roman"/>
                <a:cs typeface="Times New Roman"/>
              </a:rPr>
              <a:t>W</a:t>
            </a:r>
            <a:r>
              <a:rPr sz="1600" spc="0" dirty="0" smtClean="0">
                <a:latin typeface="Times New Roman"/>
                <a:cs typeface="Times New Roman"/>
              </a:rPr>
              <a:t>:</a:t>
            </a:r>
            <a:r>
              <a:rPr sz="1600" spc="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weak</a:t>
            </a:r>
            <a:r>
              <a:rPr sz="1600" spc="-33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unkno</a:t>
            </a:r>
            <a:r>
              <a:rPr sz="1600" spc="0" dirty="0" smtClean="0">
                <a:latin typeface="Times New Roman"/>
                <a:cs typeface="Times New Roman"/>
              </a:rPr>
              <a:t>wn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78"/>
              </a:spcBef>
            </a:pPr>
            <a:r>
              <a:rPr sz="1600" spc="-4" dirty="0" smtClean="0">
                <a:latin typeface="Times New Roman"/>
                <a:cs typeface="Times New Roman"/>
              </a:rPr>
              <a:t>L</a:t>
            </a:r>
            <a:r>
              <a:rPr sz="1600" spc="0" dirty="0" smtClean="0">
                <a:latin typeface="Times New Roman"/>
                <a:cs typeface="Times New Roman"/>
              </a:rPr>
              <a:t>: weak</a:t>
            </a:r>
            <a:r>
              <a:rPr sz="1600" spc="-18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og</a:t>
            </a:r>
            <a:r>
              <a:rPr sz="1600" spc="0" dirty="0" smtClean="0">
                <a:latin typeface="Times New Roman"/>
                <a:cs typeface="Times New Roman"/>
              </a:rPr>
              <a:t>ical </a:t>
            </a:r>
            <a:r>
              <a:rPr sz="1600" spc="4" dirty="0" smtClean="0">
                <a:latin typeface="Times New Roman"/>
                <a:cs typeface="Times New Roman"/>
              </a:rPr>
              <a:t>0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16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0" dirty="0" smtClean="0">
                <a:latin typeface="Times New Roman"/>
                <a:cs typeface="Times New Roman"/>
              </a:rPr>
              <a:t>il</a:t>
            </a:r>
            <a:r>
              <a:rPr sz="1600" spc="9" dirty="0" smtClean="0">
                <a:latin typeface="Times New Roman"/>
                <a:cs typeface="Times New Roman"/>
              </a:rPr>
              <a:t>a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9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1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à</a:t>
            </a:r>
            <a:r>
              <a:rPr sz="1600" spc="2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un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28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pu</a:t>
            </a:r>
            <a:r>
              <a:rPr sz="1600" spc="0" dirty="0" smtClean="0">
                <a:latin typeface="Times New Roman"/>
                <a:cs typeface="Times New Roman"/>
              </a:rPr>
              <a:t>ll</a:t>
            </a:r>
            <a:r>
              <a:rPr sz="1600" spc="-4" dirty="0" smtClean="0">
                <a:latin typeface="Times New Roman"/>
                <a:cs typeface="Times New Roman"/>
              </a:rPr>
              <a:t>-</a:t>
            </a:r>
            <a:r>
              <a:rPr sz="1600" spc="4" dirty="0" smtClean="0">
                <a:latin typeface="Times New Roman"/>
                <a:cs typeface="Times New Roman"/>
              </a:rPr>
              <a:t>do</a:t>
            </a:r>
            <a:r>
              <a:rPr sz="1600" spc="0" dirty="0" smtClean="0">
                <a:latin typeface="Times New Roman"/>
                <a:cs typeface="Times New Roman"/>
              </a:rPr>
              <a:t>wn</a:t>
            </a:r>
            <a:r>
              <a:rPr sz="1600" spc="-56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og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que</a:t>
            </a:r>
            <a:endParaRPr sz="1600">
              <a:latin typeface="Times New Roman"/>
              <a:cs typeface="Times New Roman"/>
            </a:endParaRPr>
          </a:p>
          <a:p>
            <a:pPr marL="12700" marR="35049">
              <a:lnSpc>
                <a:spcPct val="95825"/>
              </a:lnSpc>
              <a:spcBef>
                <a:spcPts val="464"/>
              </a:spcBef>
            </a:pPr>
            <a:r>
              <a:rPr sz="1600" spc="0" dirty="0" smtClean="0">
                <a:latin typeface="Times New Roman"/>
                <a:cs typeface="Times New Roman"/>
              </a:rPr>
              <a:t>H:</a:t>
            </a:r>
            <a:r>
              <a:rPr sz="1600" spc="-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weak</a:t>
            </a:r>
            <a:r>
              <a:rPr sz="1600" spc="-33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og</a:t>
            </a:r>
            <a:r>
              <a:rPr sz="1600" spc="0" dirty="0" smtClean="0">
                <a:latin typeface="Times New Roman"/>
                <a:cs typeface="Times New Roman"/>
              </a:rPr>
              <a:t>ical </a:t>
            </a:r>
            <a:r>
              <a:rPr sz="1600" spc="4" dirty="0" smtClean="0">
                <a:latin typeface="Times New Roman"/>
                <a:cs typeface="Times New Roman"/>
              </a:rPr>
              <a:t>1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16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9" dirty="0" smtClean="0">
                <a:latin typeface="Times New Roman"/>
                <a:cs typeface="Times New Roman"/>
              </a:rPr>
              <a:t>l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9" dirty="0" smtClean="0">
                <a:latin typeface="Times New Roman"/>
                <a:cs typeface="Times New Roman"/>
              </a:rPr>
              <a:t>i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3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è</a:t>
            </a:r>
            <a:r>
              <a:rPr sz="1600" spc="-12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un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28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pu</a:t>
            </a:r>
            <a:r>
              <a:rPr sz="1600" spc="0" dirty="0" smtClean="0">
                <a:latin typeface="Times New Roman"/>
                <a:cs typeface="Times New Roman"/>
              </a:rPr>
              <a:t>ll</a:t>
            </a:r>
            <a:r>
              <a:rPr sz="1600" spc="-4" dirty="0" smtClean="0">
                <a:latin typeface="Times New Roman"/>
                <a:cs typeface="Times New Roman"/>
              </a:rPr>
              <a:t>-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p</a:t>
            </a:r>
            <a:r>
              <a:rPr sz="1600" spc="-22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og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que</a:t>
            </a:r>
            <a:endParaRPr sz="1600">
              <a:latin typeface="Times New Roman"/>
              <a:cs typeface="Times New Roman"/>
            </a:endParaRPr>
          </a:p>
          <a:p>
            <a:pPr marL="12700" marR="35049">
              <a:lnSpc>
                <a:spcPct val="95825"/>
              </a:lnSpc>
              <a:spcBef>
                <a:spcPts val="464"/>
              </a:spcBef>
            </a:pPr>
            <a:r>
              <a:rPr sz="1600" spc="-4" dirty="0" smtClean="0">
                <a:latin typeface="Times New Roman"/>
                <a:cs typeface="Times New Roman"/>
              </a:rPr>
              <a:t>-</a:t>
            </a:r>
            <a:r>
              <a:rPr sz="1600" spc="0" dirty="0" smtClean="0">
                <a:latin typeface="Times New Roman"/>
                <a:cs typeface="Times New Roman"/>
              </a:rPr>
              <a:t>:</a:t>
            </a:r>
            <a:r>
              <a:rPr sz="1600" spc="14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don</a:t>
            </a:r>
            <a:r>
              <a:rPr sz="1600" spc="-4" dirty="0" smtClean="0">
                <a:latin typeface="Times New Roman"/>
                <a:cs typeface="Times New Roman"/>
              </a:rPr>
              <a:t>’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-3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ca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32992" y="6487177"/>
            <a:ext cx="313131" cy="330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717039" y="6488783"/>
            <a:ext cx="718454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-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eg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oupe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ent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avec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_vec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or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(</a:t>
            </a:r>
            <a:r>
              <a:rPr sz="2400" spc="0" dirty="0" smtClean="0">
                <a:latin typeface="Times New Roman"/>
                <a:cs typeface="Times New Roman"/>
              </a:rPr>
              <a:t>b</a:t>
            </a:r>
            <a:r>
              <a:rPr sz="2400" spc="4" dirty="0" smtClean="0">
                <a:latin typeface="Times New Roman"/>
                <a:cs typeface="Times New Roman"/>
              </a:rPr>
              <a:t>it</a:t>
            </a:r>
            <a:r>
              <a:rPr sz="2400" spc="0" dirty="0" smtClean="0">
                <a:latin typeface="Times New Roman"/>
                <a:cs typeface="Times New Roman"/>
              </a:rPr>
              <a:t>_vec</a:t>
            </a:r>
            <a:r>
              <a:rPr sz="2400" spc="-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o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,</a:t>
            </a:r>
            <a:r>
              <a:rPr sz="2400" spc="-3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s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d_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og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c_ve</a:t>
            </a:r>
            <a:r>
              <a:rPr sz="2400" spc="-9" dirty="0" smtClean="0">
                <a:latin typeface="Times New Roman"/>
                <a:cs typeface="Times New Roman"/>
              </a:rPr>
              <a:t>c</a:t>
            </a:r>
            <a:r>
              <a:rPr sz="2400" spc="-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o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)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object 37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7915148" y="599915"/>
            <a:ext cx="1027691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endParaRPr sz="16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88340" y="1028423"/>
            <a:ext cx="5087661" cy="7376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135"/>
              </a:lnSpc>
              <a:spcBef>
                <a:spcPts val="156"/>
              </a:spcBef>
            </a:pP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</a:t>
            </a:r>
            <a:r>
              <a:rPr sz="4800" b="1" spc="-9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st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4800" b="1" spc="-19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:</a:t>
            </a:r>
            <a:r>
              <a:rPr sz="4800" b="1" spc="-9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ty</a:t>
            </a:r>
            <a:endParaRPr sz="3200">
              <a:latin typeface="Times New Roman"/>
              <a:cs typeface="Times New Roman"/>
            </a:endParaRPr>
          </a:p>
          <a:p>
            <a:pPr marL="88900" marR="61036">
              <a:lnSpc>
                <a:spcPts val="2635"/>
              </a:lnSpc>
            </a:pPr>
            <a:r>
              <a:rPr sz="4200" spc="0" baseline="2145" dirty="0" smtClean="0">
                <a:latin typeface="Wingdings"/>
                <a:cs typeface="Wingdings"/>
              </a:rPr>
              <a:t></a:t>
            </a:r>
            <a:r>
              <a:rPr sz="4200" spc="0" baseline="2070" dirty="0" smtClean="0">
                <a:latin typeface="Times New Roman"/>
                <a:cs typeface="Times New Roman"/>
              </a:rPr>
              <a:t> </a:t>
            </a:r>
            <a:r>
              <a:rPr sz="4200" spc="294" baseline="2070" dirty="0" smtClean="0">
                <a:latin typeface="Times New Roman"/>
                <a:cs typeface="Times New Roman"/>
              </a:rPr>
              <a:t> </a:t>
            </a:r>
            <a:r>
              <a:rPr sz="4200" spc="-4" baseline="2070" dirty="0" smtClean="0">
                <a:latin typeface="Times New Roman"/>
                <a:cs typeface="Times New Roman"/>
              </a:rPr>
              <a:t>T</a:t>
            </a:r>
            <a:r>
              <a:rPr sz="4200" spc="4" baseline="2070" dirty="0" smtClean="0">
                <a:latin typeface="Times New Roman"/>
                <a:cs typeface="Times New Roman"/>
              </a:rPr>
              <a:t>yp</a:t>
            </a:r>
            <a:r>
              <a:rPr sz="4200" spc="0" baseline="2070" dirty="0" smtClean="0">
                <a:latin typeface="Times New Roman"/>
                <a:cs typeface="Times New Roman"/>
              </a:rPr>
              <a:t>e</a:t>
            </a:r>
            <a:r>
              <a:rPr sz="4200" spc="-50" baseline="2070" dirty="0" smtClean="0">
                <a:latin typeface="Times New Roman"/>
                <a:cs typeface="Times New Roman"/>
              </a:rPr>
              <a:t> </a:t>
            </a:r>
            <a:r>
              <a:rPr sz="4200" spc="4" baseline="2070" dirty="0" smtClean="0">
                <a:latin typeface="Times New Roman"/>
                <a:cs typeface="Times New Roman"/>
              </a:rPr>
              <a:t>(suit</a:t>
            </a:r>
            <a:r>
              <a:rPr sz="4200" spc="-4" baseline="2070" dirty="0" smtClean="0">
                <a:latin typeface="Times New Roman"/>
                <a:cs typeface="Times New Roman"/>
              </a:rPr>
              <a:t>e</a:t>
            </a:r>
            <a:r>
              <a:rPr sz="4200" spc="0" baseline="2070" dirty="0" smtClean="0">
                <a:latin typeface="Times New Roman"/>
                <a:cs typeface="Times New Roman"/>
              </a:rPr>
              <a:t>)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332992" y="1875553"/>
            <a:ext cx="31313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717039" y="1877159"/>
            <a:ext cx="350438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-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ep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ésen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-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on</a:t>
            </a:r>
            <a:r>
              <a:rPr sz="2400" spc="-3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des no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b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es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907539" y="2295580"/>
            <a:ext cx="1526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291588" y="2295580"/>
            <a:ext cx="88268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-4" dirty="0" smtClean="0">
                <a:latin typeface="Times New Roman"/>
                <a:cs typeface="Times New Roman"/>
              </a:rPr>
              <a:t>Bi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e: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482088" y="2593307"/>
            <a:ext cx="157149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864612" y="2593307"/>
            <a:ext cx="3277917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-4" dirty="0" smtClean="0">
                <a:latin typeface="Times New Roman"/>
                <a:cs typeface="Times New Roman"/>
              </a:rPr>
              <a:t>‘</a:t>
            </a:r>
            <a:r>
              <a:rPr sz="1600" spc="4" dirty="0" smtClean="0">
                <a:latin typeface="Times New Roman"/>
                <a:cs typeface="Times New Roman"/>
              </a:rPr>
              <a:t>1</a:t>
            </a:r>
            <a:r>
              <a:rPr sz="1600" spc="-4" dirty="0" smtClean="0">
                <a:latin typeface="Times New Roman"/>
                <a:cs typeface="Times New Roman"/>
              </a:rPr>
              <a:t>’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7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‘</a:t>
            </a:r>
            <a:r>
              <a:rPr sz="1600" spc="0" dirty="0" smtClean="0">
                <a:latin typeface="Times New Roman"/>
                <a:cs typeface="Times New Roman"/>
              </a:rPr>
              <a:t>X</a:t>
            </a:r>
            <a:r>
              <a:rPr sz="1600" spc="-4" dirty="0" smtClean="0">
                <a:latin typeface="Times New Roman"/>
                <a:cs typeface="Times New Roman"/>
              </a:rPr>
              <a:t>’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11" dirty="0" smtClean="0">
                <a:latin typeface="Times New Roman"/>
                <a:cs typeface="Times New Roman"/>
              </a:rPr>
              <a:t> </a:t>
            </a:r>
            <a:r>
              <a:rPr sz="1600" spc="9" dirty="0" smtClean="0">
                <a:latin typeface="Times New Roman"/>
                <a:cs typeface="Times New Roman"/>
              </a:rPr>
              <a:t>“</a:t>
            </a:r>
            <a:r>
              <a:rPr sz="1600" spc="4" dirty="0" smtClean="0">
                <a:latin typeface="Times New Roman"/>
                <a:cs typeface="Times New Roman"/>
              </a:rPr>
              <a:t>1100</a:t>
            </a:r>
            <a:r>
              <a:rPr sz="1600" spc="0" dirty="0" smtClean="0">
                <a:latin typeface="Times New Roman"/>
                <a:cs typeface="Times New Roman"/>
              </a:rPr>
              <a:t>”,</a:t>
            </a:r>
            <a:r>
              <a:rPr sz="1600" spc="-70" dirty="0" smtClean="0">
                <a:latin typeface="Times New Roman"/>
                <a:cs typeface="Times New Roman"/>
              </a:rPr>
              <a:t> </a:t>
            </a:r>
            <a:r>
              <a:rPr sz="1600" spc="9" dirty="0" smtClean="0">
                <a:latin typeface="Times New Roman"/>
                <a:cs typeface="Times New Roman"/>
              </a:rPr>
              <a:t>“</a:t>
            </a:r>
            <a:r>
              <a:rPr sz="1600" spc="4" dirty="0" smtClean="0">
                <a:latin typeface="Times New Roman"/>
                <a:cs typeface="Times New Roman"/>
              </a:rPr>
              <a:t>100</a:t>
            </a:r>
            <a:r>
              <a:rPr sz="1600" spc="0" dirty="0" smtClean="0">
                <a:latin typeface="Times New Roman"/>
                <a:cs typeface="Times New Roman"/>
              </a:rPr>
              <a:t>X</a:t>
            </a:r>
            <a:r>
              <a:rPr sz="1600" spc="4" dirty="0" smtClean="0">
                <a:latin typeface="Times New Roman"/>
                <a:cs typeface="Times New Roman"/>
              </a:rPr>
              <a:t>00</a:t>
            </a:r>
            <a:r>
              <a:rPr sz="1600" spc="-4" dirty="0" smtClean="0">
                <a:latin typeface="Times New Roman"/>
                <a:cs typeface="Times New Roman"/>
              </a:rPr>
              <a:t>WL</a:t>
            </a:r>
            <a:r>
              <a:rPr sz="1600" spc="0" dirty="0" smtClean="0">
                <a:latin typeface="Times New Roman"/>
                <a:cs typeface="Times New Roman"/>
              </a:rPr>
              <a:t>H</a:t>
            </a:r>
            <a:r>
              <a:rPr sz="1600" spc="-4" dirty="0" smtClean="0">
                <a:latin typeface="Times New Roman"/>
                <a:cs typeface="Times New Roman"/>
              </a:rPr>
              <a:t>Z</a:t>
            </a:r>
            <a:r>
              <a:rPr sz="1600" spc="0" dirty="0" smtClean="0">
                <a:latin typeface="Times New Roman"/>
                <a:cs typeface="Times New Roman"/>
              </a:rPr>
              <a:t>”,</a:t>
            </a:r>
            <a:r>
              <a:rPr sz="1600" spc="-120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etc.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907539" y="2905180"/>
            <a:ext cx="1526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291588" y="2905180"/>
            <a:ext cx="158632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4" dirty="0" smtClean="0">
                <a:latin typeface="Times New Roman"/>
                <a:cs typeface="Times New Roman"/>
              </a:rPr>
              <a:t>H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x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éc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482088" y="3202907"/>
            <a:ext cx="157149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864612" y="3202907"/>
            <a:ext cx="2214331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X</a:t>
            </a:r>
            <a:r>
              <a:rPr sz="1600" spc="9" dirty="0" smtClean="0">
                <a:latin typeface="Times New Roman"/>
                <a:cs typeface="Times New Roman"/>
              </a:rPr>
              <a:t>“</a:t>
            </a:r>
            <a:r>
              <a:rPr sz="1600" spc="0" dirty="0" smtClean="0">
                <a:latin typeface="Times New Roman"/>
                <a:cs typeface="Times New Roman"/>
              </a:rPr>
              <a:t>F</a:t>
            </a:r>
            <a:r>
              <a:rPr sz="1600" spc="-4" dirty="0" smtClean="0">
                <a:latin typeface="Times New Roman"/>
                <a:cs typeface="Times New Roman"/>
              </a:rPr>
              <a:t>E</a:t>
            </a:r>
            <a:r>
              <a:rPr sz="1600" spc="0" dirty="0" smtClean="0">
                <a:latin typeface="Times New Roman"/>
                <a:cs typeface="Times New Roman"/>
              </a:rPr>
              <a:t>”,</a:t>
            </a:r>
            <a:r>
              <a:rPr sz="1600" spc="-58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X</a:t>
            </a:r>
            <a:r>
              <a:rPr sz="1600" spc="9" dirty="0" smtClean="0">
                <a:latin typeface="Times New Roman"/>
                <a:cs typeface="Times New Roman"/>
              </a:rPr>
              <a:t>“</a:t>
            </a:r>
            <a:r>
              <a:rPr sz="1600" spc="4" dirty="0" smtClean="0">
                <a:latin typeface="Times New Roman"/>
                <a:cs typeface="Times New Roman"/>
              </a:rPr>
              <a:t>10</a:t>
            </a:r>
            <a:r>
              <a:rPr sz="1600" spc="0" dirty="0" smtClean="0">
                <a:latin typeface="Times New Roman"/>
                <a:cs typeface="Times New Roman"/>
              </a:rPr>
              <a:t>”,</a:t>
            </a:r>
            <a:r>
              <a:rPr sz="1600" spc="-5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X</a:t>
            </a:r>
            <a:r>
              <a:rPr sz="1600" spc="9" dirty="0" smtClean="0">
                <a:latin typeface="Times New Roman"/>
                <a:cs typeface="Times New Roman"/>
              </a:rPr>
              <a:t>“</a:t>
            </a:r>
            <a:r>
              <a:rPr sz="1600" spc="0" dirty="0" smtClean="0">
                <a:latin typeface="Times New Roman"/>
                <a:cs typeface="Times New Roman"/>
              </a:rPr>
              <a:t>A”,</a:t>
            </a:r>
            <a:r>
              <a:rPr sz="1600" spc="-46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etc.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907539" y="3514780"/>
            <a:ext cx="1526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291588" y="3514780"/>
            <a:ext cx="68449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4" dirty="0" smtClean="0">
                <a:latin typeface="Times New Roman"/>
                <a:cs typeface="Times New Roman"/>
              </a:rPr>
              <a:t>O</a:t>
            </a:r>
            <a:r>
              <a:rPr sz="2000" spc="0" dirty="0" smtClean="0">
                <a:latin typeface="Times New Roman"/>
                <a:cs typeface="Times New Roman"/>
              </a:rPr>
              <a:t>c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482088" y="3812507"/>
            <a:ext cx="157149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864612" y="3812507"/>
            <a:ext cx="2238796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O</a:t>
            </a:r>
            <a:r>
              <a:rPr sz="1600" spc="9" dirty="0" smtClean="0">
                <a:latin typeface="Times New Roman"/>
                <a:cs typeface="Times New Roman"/>
              </a:rPr>
              <a:t>“</a:t>
            </a:r>
            <a:r>
              <a:rPr sz="1600" spc="4" dirty="0" smtClean="0">
                <a:latin typeface="Times New Roman"/>
                <a:cs typeface="Times New Roman"/>
              </a:rPr>
              <a:t>70</a:t>
            </a:r>
            <a:r>
              <a:rPr sz="1600" spc="0" dirty="0" smtClean="0">
                <a:latin typeface="Times New Roman"/>
                <a:cs typeface="Times New Roman"/>
              </a:rPr>
              <a:t>”,</a:t>
            </a:r>
            <a:r>
              <a:rPr sz="1600" spc="-5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O</a:t>
            </a:r>
            <a:r>
              <a:rPr sz="1600" spc="9" dirty="0" smtClean="0">
                <a:latin typeface="Times New Roman"/>
                <a:cs typeface="Times New Roman"/>
              </a:rPr>
              <a:t>“</a:t>
            </a:r>
            <a:r>
              <a:rPr sz="1600" spc="4" dirty="0" smtClean="0">
                <a:latin typeface="Times New Roman"/>
                <a:cs typeface="Times New Roman"/>
              </a:rPr>
              <a:t>102</a:t>
            </a:r>
            <a:r>
              <a:rPr sz="1600" spc="0" dirty="0" smtClean="0">
                <a:latin typeface="Times New Roman"/>
                <a:cs typeface="Times New Roman"/>
              </a:rPr>
              <a:t>”,</a:t>
            </a:r>
            <a:r>
              <a:rPr sz="1600" spc="-73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O</a:t>
            </a:r>
            <a:r>
              <a:rPr sz="1600" spc="9" dirty="0" smtClean="0">
                <a:latin typeface="Times New Roman"/>
                <a:cs typeface="Times New Roman"/>
              </a:rPr>
              <a:t>“</a:t>
            </a:r>
            <a:r>
              <a:rPr sz="1600" spc="4" dirty="0" smtClean="0">
                <a:latin typeface="Times New Roman"/>
                <a:cs typeface="Times New Roman"/>
              </a:rPr>
              <a:t>6</a:t>
            </a:r>
            <a:r>
              <a:rPr sz="1600" spc="0" dirty="0" smtClean="0">
                <a:latin typeface="Times New Roman"/>
                <a:cs typeface="Times New Roman"/>
              </a:rPr>
              <a:t>”,</a:t>
            </a:r>
            <a:r>
              <a:rPr sz="1600" spc="-42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etc.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907539" y="4124380"/>
            <a:ext cx="1526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291588" y="4124380"/>
            <a:ext cx="1104742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éc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482088" y="4422107"/>
            <a:ext cx="157149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–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864612" y="4422107"/>
            <a:ext cx="1155184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4" dirty="0" smtClean="0">
                <a:latin typeface="Times New Roman"/>
                <a:cs typeface="Times New Roman"/>
              </a:rPr>
              <a:t>4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16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16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24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25</a:t>
            </a:r>
            <a:r>
              <a:rPr sz="1600" spc="0" dirty="0" smtClean="0">
                <a:latin typeface="Times New Roman"/>
                <a:cs typeface="Times New Roman"/>
              </a:rPr>
              <a:t>,</a:t>
            </a:r>
            <a:r>
              <a:rPr sz="1600" spc="-2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etc.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907539" y="4916860"/>
            <a:ext cx="1526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291588" y="4916860"/>
            <a:ext cx="3527572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P</a:t>
            </a:r>
            <a:r>
              <a:rPr sz="2000" spc="4" dirty="0" smtClean="0">
                <a:latin typeface="Times New Roman"/>
                <a:cs typeface="Times New Roman"/>
              </a:rPr>
              <a:t>o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iti</a:t>
            </a:r>
            <a:r>
              <a:rPr sz="2000" spc="0" dirty="0" smtClean="0">
                <a:latin typeface="Times New Roman"/>
                <a:cs typeface="Times New Roman"/>
              </a:rPr>
              <a:t>f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/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é</a:t>
            </a:r>
            <a:r>
              <a:rPr sz="2000" spc="4" dirty="0" smtClean="0">
                <a:latin typeface="Times New Roman"/>
                <a:cs typeface="Times New Roman"/>
              </a:rPr>
              <a:t>g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ti</a:t>
            </a:r>
            <a:r>
              <a:rPr sz="2000" spc="0" dirty="0" smtClean="0">
                <a:latin typeface="Times New Roman"/>
                <a:cs typeface="Times New Roman"/>
              </a:rPr>
              <a:t>f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: </a:t>
            </a:r>
            <a:r>
              <a:rPr sz="2000" u="heavy" spc="4" dirty="0" smtClean="0">
                <a:latin typeface="Times New Roman"/>
                <a:cs typeface="Times New Roman"/>
              </a:rPr>
              <a:t>vo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0" dirty="0" smtClean="0">
                <a:latin typeface="Times New Roman"/>
                <a:cs typeface="Times New Roman"/>
              </a:rPr>
              <a:t>r</a:t>
            </a:r>
            <a:r>
              <a:rPr sz="2000" u="heavy" spc="-29" dirty="0" smtClean="0">
                <a:latin typeface="Times New Roman"/>
                <a:cs typeface="Times New Roman"/>
              </a:rPr>
              <a:t> </a:t>
            </a:r>
            <a:r>
              <a:rPr sz="2000" u="heavy" spc="-4" dirty="0" smtClean="0">
                <a:latin typeface="Times New Roman"/>
                <a:cs typeface="Times New Roman"/>
              </a:rPr>
              <a:t>l</a:t>
            </a:r>
            <a:r>
              <a:rPr sz="2000" u="heavy" spc="0" dirty="0" smtClean="0">
                <a:latin typeface="Times New Roman"/>
                <a:cs typeface="Times New Roman"/>
              </a:rPr>
              <a:t>es</a:t>
            </a:r>
            <a:r>
              <a:rPr sz="2000" u="heavy" spc="-9" dirty="0" smtClean="0">
                <a:latin typeface="Times New Roman"/>
                <a:cs typeface="Times New Roman"/>
              </a:rPr>
              <a:t> </a:t>
            </a:r>
            <a:r>
              <a:rPr sz="2000" u="heavy" spc="-4" dirty="0" smtClean="0">
                <a:latin typeface="Times New Roman"/>
                <a:cs typeface="Times New Roman"/>
              </a:rPr>
              <a:t>li</a:t>
            </a:r>
            <a:r>
              <a:rPr sz="2000" u="heavy" spc="4" dirty="0" smtClean="0">
                <a:latin typeface="Times New Roman"/>
                <a:cs typeface="Times New Roman"/>
              </a:rPr>
              <a:t>br</a:t>
            </a:r>
            <a:r>
              <a:rPr sz="2000" u="heavy" spc="0" dirty="0" smtClean="0">
                <a:latin typeface="Times New Roman"/>
                <a:cs typeface="Times New Roman"/>
              </a:rPr>
              <a:t>a</a:t>
            </a:r>
            <a:r>
              <a:rPr sz="2000" u="heavy" spc="4" dirty="0" smtClean="0">
                <a:latin typeface="Times New Roman"/>
                <a:cs typeface="Times New Roman"/>
              </a:rPr>
              <a:t>r</a:t>
            </a:r>
            <a:r>
              <a:rPr sz="2000" u="heavy" spc="-4" dirty="0" smtClean="0">
                <a:latin typeface="Times New Roman"/>
                <a:cs typeface="Times New Roman"/>
              </a:rPr>
              <a:t>i</a:t>
            </a:r>
            <a:r>
              <a:rPr sz="2000" u="heavy" spc="0" dirty="0" smtClean="0">
                <a:latin typeface="Times New Roman"/>
                <a:cs typeface="Times New Roman"/>
              </a:rPr>
              <a:t>es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482088" y="5218123"/>
            <a:ext cx="173989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Times New Roman"/>
                <a:cs typeface="Times New Roman"/>
              </a:rPr>
              <a:t>–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</a:pPr>
            <a:r>
              <a:rPr sz="1800" spc="0" dirty="0" smtClean="0">
                <a:latin typeface="Times New Roman"/>
                <a:cs typeface="Times New Roman"/>
              </a:rPr>
              <a:t>–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864612" y="5218123"/>
            <a:ext cx="3616888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b="1" u="heavy" spc="-4" dirty="0" smtClean="0">
                <a:latin typeface="Times New Roman"/>
                <a:cs typeface="Times New Roman"/>
              </a:rPr>
              <a:t>A</a:t>
            </a:r>
            <a:r>
              <a:rPr sz="1800" b="1" u="heavy" spc="0" dirty="0" smtClean="0">
                <a:latin typeface="Times New Roman"/>
                <a:cs typeface="Times New Roman"/>
              </a:rPr>
              <a:t>tt</a:t>
            </a:r>
            <a:r>
              <a:rPr sz="1800" b="1" u="heavy" spc="4" dirty="0" smtClean="0">
                <a:latin typeface="Times New Roman"/>
                <a:cs typeface="Times New Roman"/>
              </a:rPr>
              <a:t>e</a:t>
            </a:r>
            <a:r>
              <a:rPr sz="1800" b="1" u="heavy" spc="-4" dirty="0" smtClean="0">
                <a:latin typeface="Times New Roman"/>
                <a:cs typeface="Times New Roman"/>
              </a:rPr>
              <a:t>n</a:t>
            </a:r>
            <a:r>
              <a:rPr sz="1800" b="1" u="heavy" spc="0" dirty="0" smtClean="0">
                <a:latin typeface="Times New Roman"/>
                <a:cs typeface="Times New Roman"/>
              </a:rPr>
              <a:t>t</a:t>
            </a:r>
            <a:r>
              <a:rPr sz="1800" b="1" u="heavy" spc="4" dirty="0" smtClean="0">
                <a:latin typeface="Times New Roman"/>
                <a:cs typeface="Times New Roman"/>
              </a:rPr>
              <a:t>i</a:t>
            </a:r>
            <a:r>
              <a:rPr sz="1800" b="1" u="heavy" spc="0" dirty="0" smtClean="0">
                <a:latin typeface="Times New Roman"/>
                <a:cs typeface="Times New Roman"/>
              </a:rPr>
              <a:t>o</a:t>
            </a:r>
            <a:r>
              <a:rPr sz="1800" b="1" u="heavy" spc="-4" dirty="0" smtClean="0">
                <a:latin typeface="Times New Roman"/>
                <a:cs typeface="Times New Roman"/>
              </a:rPr>
              <a:t>n</a:t>
            </a:r>
            <a:r>
              <a:rPr sz="1800" b="1" u="heavy" spc="0" dirty="0" smtClean="0">
                <a:latin typeface="Times New Roman"/>
                <a:cs typeface="Times New Roman"/>
              </a:rPr>
              <a:t>!!</a:t>
            </a:r>
            <a:r>
              <a:rPr sz="1800" b="1" u="heavy" spc="4" dirty="0" smtClean="0">
                <a:latin typeface="Times New Roman"/>
                <a:cs typeface="Times New Roman"/>
              </a:rPr>
              <a:t> </a:t>
            </a:r>
            <a:r>
              <a:rPr sz="1800" b="1" u="heavy" spc="-4" dirty="0" smtClean="0">
                <a:latin typeface="Times New Roman"/>
                <a:cs typeface="Times New Roman"/>
              </a:rPr>
              <a:t>R</a:t>
            </a:r>
            <a:r>
              <a:rPr sz="1800" b="1" u="heavy" spc="4" dirty="0" smtClean="0">
                <a:latin typeface="Times New Roman"/>
                <a:cs typeface="Times New Roman"/>
              </a:rPr>
              <a:t>e</a:t>
            </a:r>
            <a:r>
              <a:rPr sz="1800" b="1" u="heavy" spc="-4" dirty="0" smtClean="0">
                <a:latin typeface="Times New Roman"/>
                <a:cs typeface="Times New Roman"/>
              </a:rPr>
              <a:t>s</a:t>
            </a:r>
            <a:r>
              <a:rPr sz="1800" b="1" u="heavy" spc="0" dirty="0" smtClean="0">
                <a:latin typeface="Times New Roman"/>
                <a:cs typeface="Times New Roman"/>
              </a:rPr>
              <a:t>to</a:t>
            </a:r>
            <a:r>
              <a:rPr sz="1800" b="1" u="heavy" spc="-4" dirty="0" smtClean="0">
                <a:latin typeface="Times New Roman"/>
                <a:cs typeface="Times New Roman"/>
              </a:rPr>
              <a:t>n</a:t>
            </a:r>
            <a:r>
              <a:rPr sz="1800" b="1" u="heavy" spc="0" dirty="0" smtClean="0">
                <a:latin typeface="Times New Roman"/>
                <a:cs typeface="Times New Roman"/>
              </a:rPr>
              <a:t>s </a:t>
            </a:r>
            <a:r>
              <a:rPr sz="1800" b="1" u="heavy" spc="-4" dirty="0" smtClean="0">
                <a:latin typeface="Times New Roman"/>
                <a:cs typeface="Times New Roman"/>
              </a:rPr>
              <a:t>p</a:t>
            </a:r>
            <a:r>
              <a:rPr sz="1800" b="1" u="heavy" spc="4" dirty="0" smtClean="0">
                <a:latin typeface="Times New Roman"/>
                <a:cs typeface="Times New Roman"/>
              </a:rPr>
              <a:t>rè</a:t>
            </a:r>
            <a:r>
              <a:rPr sz="1800" b="1" u="heavy" spc="0" dirty="0" smtClean="0">
                <a:latin typeface="Times New Roman"/>
                <a:cs typeface="Times New Roman"/>
              </a:rPr>
              <a:t>s </a:t>
            </a:r>
            <a:r>
              <a:rPr sz="1800" b="1" u="heavy" spc="-4" dirty="0" smtClean="0">
                <a:latin typeface="Times New Roman"/>
                <a:cs typeface="Times New Roman"/>
              </a:rPr>
              <a:t>d</a:t>
            </a:r>
            <a:r>
              <a:rPr sz="1800" b="1" u="heavy" spc="0" dirty="0" smtClean="0">
                <a:latin typeface="Times New Roman"/>
                <a:cs typeface="Times New Roman"/>
              </a:rPr>
              <a:t>u mat</a:t>
            </a:r>
            <a:r>
              <a:rPr sz="1800" b="1" u="heavy" spc="4" dirty="0" smtClean="0">
                <a:latin typeface="Times New Roman"/>
                <a:cs typeface="Times New Roman"/>
              </a:rPr>
              <a:t>érie</a:t>
            </a:r>
            <a:r>
              <a:rPr sz="1800" b="1" u="heavy" spc="0" dirty="0" smtClean="0">
                <a:latin typeface="Times New Roman"/>
                <a:cs typeface="Times New Roman"/>
              </a:rPr>
              <a:t>l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864612" y="5492443"/>
            <a:ext cx="509659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N</a:t>
            </a:r>
            <a:r>
              <a:rPr sz="1800" spc="0" dirty="0" smtClean="0">
                <a:latin typeface="Times New Roman"/>
                <a:cs typeface="Times New Roman"/>
              </a:rPr>
              <a:t>o</a:t>
            </a:r>
            <a:r>
              <a:rPr sz="1800" spc="-9" dirty="0" smtClean="0">
                <a:latin typeface="Times New Roman"/>
                <a:cs typeface="Times New Roman"/>
              </a:rPr>
              <a:t>m</a:t>
            </a:r>
            <a:r>
              <a:rPr sz="1800" spc="0" dirty="0" smtClean="0">
                <a:latin typeface="Times New Roman"/>
                <a:cs typeface="Times New Roman"/>
              </a:rPr>
              <a:t>bre</a:t>
            </a:r>
            <a:r>
              <a:rPr sz="1800" spc="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é</a:t>
            </a:r>
            <a:r>
              <a:rPr sz="1800" spc="0" dirty="0" smtClean="0">
                <a:latin typeface="Times New Roman"/>
                <a:cs typeface="Times New Roman"/>
              </a:rPr>
              <a:t>g</a:t>
            </a:r>
            <a:r>
              <a:rPr sz="1800" spc="4" dirty="0" smtClean="0">
                <a:latin typeface="Times New Roman"/>
                <a:cs typeface="Times New Roman"/>
              </a:rPr>
              <a:t>ati</a:t>
            </a:r>
            <a:r>
              <a:rPr sz="1800" spc="0" dirty="0" smtClean="0">
                <a:latin typeface="Times New Roman"/>
                <a:cs typeface="Times New Roman"/>
              </a:rPr>
              <a:t>f</a:t>
            </a:r>
            <a:r>
              <a:rPr sz="1800" spc="-19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 c</a:t>
            </a:r>
            <a:r>
              <a:rPr sz="1800" spc="0" dirty="0" smtClean="0">
                <a:latin typeface="Times New Roman"/>
                <a:cs typeface="Times New Roman"/>
              </a:rPr>
              <a:t>o</a:t>
            </a:r>
            <a:r>
              <a:rPr sz="1800" spc="-9" dirty="0" smtClean="0">
                <a:latin typeface="Times New Roman"/>
                <a:cs typeface="Times New Roman"/>
              </a:rPr>
              <a:t>m</a:t>
            </a:r>
            <a:r>
              <a:rPr sz="1800" spc="0" dirty="0" smtClean="0">
                <a:latin typeface="Times New Roman"/>
                <a:cs typeface="Times New Roman"/>
              </a:rPr>
              <a:t>p</a:t>
            </a:r>
            <a:r>
              <a:rPr sz="1800" spc="4" dirty="0" smtClean="0">
                <a:latin typeface="Times New Roman"/>
                <a:cs typeface="Times New Roman"/>
              </a:rPr>
              <a:t>lé</a:t>
            </a:r>
            <a:r>
              <a:rPr sz="1800" spc="-9" dirty="0" smtClean="0">
                <a:latin typeface="Times New Roman"/>
                <a:cs typeface="Times New Roman"/>
              </a:rPr>
              <a:t>m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nt à 2</a:t>
            </a:r>
            <a:r>
              <a:rPr sz="1800" spc="-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pour</a:t>
            </a:r>
            <a:r>
              <a:rPr sz="1800" spc="4" dirty="0" smtClean="0">
                <a:latin typeface="Times New Roman"/>
                <a:cs typeface="Times New Roman"/>
              </a:rPr>
              <a:t> l</a:t>
            </a:r>
            <a:r>
              <a:rPr sz="1800" spc="0" dirty="0" smtClean="0">
                <a:latin typeface="Times New Roman"/>
                <a:cs typeface="Times New Roman"/>
              </a:rPr>
              <a:t>e 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25" dirty="0" smtClean="0">
                <a:latin typeface="Times New Roman"/>
                <a:cs typeface="Times New Roman"/>
              </a:rPr>
              <a:t>y</a:t>
            </a:r>
            <a:r>
              <a:rPr sz="1800" spc="0" dirty="0" smtClean="0">
                <a:latin typeface="Times New Roman"/>
                <a:cs typeface="Times New Roman"/>
              </a:rPr>
              <a:t>pe</a:t>
            </a:r>
            <a:r>
              <a:rPr sz="1800" spc="-25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gn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530255" y="4994656"/>
            <a:ext cx="60038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4872187" y="4994656"/>
            <a:ext cx="62532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3955915" y="5275072"/>
            <a:ext cx="57835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4774691" y="5275072"/>
            <a:ext cx="57310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5251643" y="5275072"/>
            <a:ext cx="57310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5562539" y="5275072"/>
            <a:ext cx="57218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3" name="ZoneTexte 42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object 37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688340" y="1028423"/>
            <a:ext cx="5087661" cy="7376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135"/>
              </a:lnSpc>
              <a:spcBef>
                <a:spcPts val="156"/>
              </a:spcBef>
            </a:pP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</a:t>
            </a:r>
            <a:r>
              <a:rPr sz="4800" b="1" spc="-9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st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4800" b="1" spc="-19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:</a:t>
            </a:r>
            <a:r>
              <a:rPr sz="4800" b="1" spc="-9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ty</a:t>
            </a:r>
            <a:endParaRPr sz="3200">
              <a:latin typeface="Times New Roman"/>
              <a:cs typeface="Times New Roman"/>
            </a:endParaRPr>
          </a:p>
          <a:p>
            <a:pPr marL="88900" marR="61036">
              <a:lnSpc>
                <a:spcPts val="2635"/>
              </a:lnSpc>
            </a:pPr>
            <a:r>
              <a:rPr sz="4200" spc="0" baseline="2145" dirty="0" smtClean="0">
                <a:latin typeface="Wingdings"/>
                <a:cs typeface="Wingdings"/>
              </a:rPr>
              <a:t></a:t>
            </a:r>
            <a:r>
              <a:rPr sz="4200" spc="0" baseline="2070" dirty="0" smtClean="0">
                <a:latin typeface="Times New Roman"/>
                <a:cs typeface="Times New Roman"/>
              </a:rPr>
              <a:t> </a:t>
            </a:r>
            <a:r>
              <a:rPr sz="4200" spc="294" baseline="2070" dirty="0" smtClean="0">
                <a:latin typeface="Times New Roman"/>
                <a:cs typeface="Times New Roman"/>
              </a:rPr>
              <a:t> </a:t>
            </a:r>
            <a:r>
              <a:rPr sz="4200" spc="-4" baseline="2070" dirty="0" smtClean="0">
                <a:latin typeface="Times New Roman"/>
                <a:cs typeface="Times New Roman"/>
              </a:rPr>
              <a:t>T</a:t>
            </a:r>
            <a:r>
              <a:rPr sz="4200" spc="4" baseline="2070" dirty="0" smtClean="0">
                <a:latin typeface="Times New Roman"/>
                <a:cs typeface="Times New Roman"/>
              </a:rPr>
              <a:t>yp</a:t>
            </a:r>
            <a:r>
              <a:rPr sz="4200" spc="0" baseline="2070" dirty="0" smtClean="0">
                <a:latin typeface="Times New Roman"/>
                <a:cs typeface="Times New Roman"/>
              </a:rPr>
              <a:t>e</a:t>
            </a:r>
            <a:r>
              <a:rPr sz="4200" spc="-50" baseline="2070" dirty="0" smtClean="0">
                <a:latin typeface="Times New Roman"/>
                <a:cs typeface="Times New Roman"/>
              </a:rPr>
              <a:t> </a:t>
            </a:r>
            <a:r>
              <a:rPr sz="4200" spc="4" baseline="2070" dirty="0" smtClean="0">
                <a:latin typeface="Times New Roman"/>
                <a:cs typeface="Times New Roman"/>
              </a:rPr>
              <a:t>(suit</a:t>
            </a:r>
            <a:r>
              <a:rPr sz="4200" spc="-4" baseline="2070" dirty="0" smtClean="0">
                <a:latin typeface="Times New Roman"/>
                <a:cs typeface="Times New Roman"/>
              </a:rPr>
              <a:t>e</a:t>
            </a:r>
            <a:r>
              <a:rPr sz="4200" spc="0" baseline="2070" dirty="0" smtClean="0">
                <a:latin typeface="Times New Roman"/>
                <a:cs typeface="Times New Roman"/>
              </a:rPr>
              <a:t>)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332992" y="1875553"/>
            <a:ext cx="31313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717039" y="1877159"/>
            <a:ext cx="392379" cy="10640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Times New Roman"/>
                <a:cs typeface="Times New Roman"/>
              </a:rPr>
              <a:t>Le</a:t>
            </a:r>
            <a:endParaRPr sz="2400">
              <a:latin typeface="Times New Roman"/>
              <a:cs typeface="Times New Roman"/>
            </a:endParaRPr>
          </a:p>
          <a:p>
            <a:pPr marL="203200" marR="45719">
              <a:lnSpc>
                <a:spcPct val="95825"/>
              </a:lnSpc>
              <a:spcBef>
                <a:spcPts val="462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  <a:p>
            <a:pPr marL="203200" marR="45719">
              <a:lnSpc>
                <a:spcPct val="95825"/>
              </a:lnSpc>
              <a:spcBef>
                <a:spcPts val="580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113279" y="1877159"/>
            <a:ext cx="4095333" cy="6983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ype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pe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et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éga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ent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 dé</a:t>
            </a:r>
            <a:r>
              <a:rPr sz="2400" spc="-4" dirty="0" smtClean="0">
                <a:latin typeface="Times New Roman"/>
                <a:cs typeface="Times New Roman"/>
              </a:rPr>
              <a:t>f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n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r</a:t>
            </a:r>
            <a:endParaRPr sz="2400">
              <a:latin typeface="Times New Roman"/>
              <a:cs typeface="Times New Roman"/>
            </a:endParaRPr>
          </a:p>
          <a:p>
            <a:pPr marL="191008" marR="45720">
              <a:lnSpc>
                <a:spcPct val="95825"/>
              </a:lnSpc>
              <a:spcBef>
                <a:spcPts val="462"/>
              </a:spcBef>
            </a:pPr>
            <a:r>
              <a:rPr sz="2000" spc="-4" dirty="0" smtClean="0">
                <a:latin typeface="Times New Roman"/>
                <a:cs typeface="Times New Roman"/>
              </a:rPr>
              <a:t>B</a:t>
            </a:r>
            <a:r>
              <a:rPr sz="2000" spc="4" dirty="0" smtClean="0">
                <a:latin typeface="Times New Roman"/>
                <a:cs typeface="Times New Roman"/>
              </a:rPr>
              <a:t>oo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ea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: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Vr</a:t>
            </a:r>
            <a:r>
              <a:rPr sz="2000" spc="0" dirty="0" smtClean="0">
                <a:latin typeface="Times New Roman"/>
                <a:cs typeface="Times New Roman"/>
              </a:rPr>
              <a:t>ai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o</a:t>
            </a:r>
            <a:r>
              <a:rPr sz="2000" spc="0" dirty="0" smtClean="0">
                <a:latin typeface="Times New Roman"/>
                <a:cs typeface="Times New Roman"/>
              </a:rPr>
              <a:t>u Fa</a:t>
            </a:r>
            <a:r>
              <a:rPr sz="2000" spc="4" dirty="0" smtClean="0">
                <a:latin typeface="Times New Roman"/>
                <a:cs typeface="Times New Roman"/>
              </a:rPr>
              <a:t>ux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211255" y="1877159"/>
            <a:ext cx="174118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Times New Roman"/>
                <a:cs typeface="Times New Roman"/>
              </a:rPr>
              <a:t>des </a:t>
            </a:r>
            <a:r>
              <a:rPr sz="2400" b="1" u="heavy" spc="0" dirty="0" smtClean="0">
                <a:latin typeface="Times New Roman"/>
                <a:cs typeface="Times New Roman"/>
              </a:rPr>
              <a:t>var</a:t>
            </a:r>
            <a:r>
              <a:rPr sz="2400" b="1" u="heavy" spc="4" dirty="0" smtClean="0">
                <a:latin typeface="Times New Roman"/>
                <a:cs typeface="Times New Roman"/>
              </a:rPr>
              <a:t>i</a:t>
            </a:r>
            <a:r>
              <a:rPr sz="2400" b="1" u="heavy" spc="0" dirty="0" smtClean="0">
                <a:latin typeface="Times New Roman"/>
                <a:cs typeface="Times New Roman"/>
              </a:rPr>
              <a:t>ab</a:t>
            </a:r>
            <a:r>
              <a:rPr sz="2400" b="1" u="heavy" spc="4" dirty="0" smtClean="0">
                <a:latin typeface="Times New Roman"/>
                <a:cs typeface="Times New Roman"/>
              </a:rPr>
              <a:t>l</a:t>
            </a:r>
            <a:r>
              <a:rPr sz="2400" b="1" u="heavy" spc="0" dirty="0" smtClean="0">
                <a:latin typeface="Times New Roman"/>
                <a:cs typeface="Times New Roman"/>
              </a:rPr>
              <a:t>es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291588" y="2661340"/>
            <a:ext cx="546398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4" dirty="0" smtClean="0">
                <a:latin typeface="Times New Roman"/>
                <a:cs typeface="Times New Roman"/>
              </a:rPr>
              <a:t>In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g</a:t>
            </a:r>
            <a:r>
              <a:rPr sz="2000" spc="0" dirty="0" smtClean="0">
                <a:latin typeface="Times New Roman"/>
                <a:cs typeface="Times New Roman"/>
              </a:rPr>
              <a:t>er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: </a:t>
            </a:r>
            <a:r>
              <a:rPr sz="2000" spc="4" dirty="0" smtClean="0">
                <a:latin typeface="Times New Roman"/>
                <a:cs typeface="Times New Roman"/>
              </a:rPr>
              <a:t>V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r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ti</a:t>
            </a:r>
            <a:r>
              <a:rPr sz="2000" spc="0" dirty="0" smtClean="0">
                <a:latin typeface="Times New Roman"/>
                <a:cs typeface="Times New Roman"/>
              </a:rPr>
              <a:t>è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1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(</a:t>
            </a:r>
            <a:r>
              <a:rPr sz="2000" u="heavy" spc="4" dirty="0" smtClean="0">
                <a:latin typeface="Times New Roman"/>
                <a:cs typeface="Times New Roman"/>
              </a:rPr>
              <a:t>u</a:t>
            </a:r>
            <a:r>
              <a:rPr sz="2000" u="heavy" spc="-4" dirty="0" smtClean="0">
                <a:latin typeface="Times New Roman"/>
                <a:cs typeface="Times New Roman"/>
              </a:rPr>
              <a:t>til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u="heavy" spc="-34" dirty="0" smtClean="0">
                <a:latin typeface="Times New Roman"/>
                <a:cs typeface="Times New Roman"/>
              </a:rPr>
              <a:t> </a:t>
            </a:r>
            <a:r>
              <a:rPr sz="2000" u="heavy" spc="0" dirty="0" smtClean="0">
                <a:latin typeface="Times New Roman"/>
                <a:cs typeface="Times New Roman"/>
              </a:rPr>
              <a:t>c</a:t>
            </a:r>
            <a:r>
              <a:rPr sz="2000" u="heavy" spc="4" dirty="0" smtClean="0">
                <a:latin typeface="Times New Roman"/>
                <a:cs typeface="Times New Roman"/>
              </a:rPr>
              <a:t>o</a:t>
            </a:r>
            <a:r>
              <a:rPr sz="2000" u="heavy" spc="-25" dirty="0" smtClean="0">
                <a:latin typeface="Times New Roman"/>
                <a:cs typeface="Times New Roman"/>
              </a:rPr>
              <a:t>mm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u="heavy" spc="14" dirty="0" smtClean="0">
                <a:latin typeface="Times New Roman"/>
                <a:cs typeface="Times New Roman"/>
              </a:rPr>
              <a:t> </a:t>
            </a:r>
            <a:r>
              <a:rPr sz="2000" u="heavy" spc="4" dirty="0" smtClean="0">
                <a:latin typeface="Times New Roman"/>
                <a:cs typeface="Times New Roman"/>
              </a:rPr>
              <a:t>v</a:t>
            </a:r>
            <a:r>
              <a:rPr sz="2000" u="heavy" spc="0" dirty="0" smtClean="0">
                <a:latin typeface="Times New Roman"/>
                <a:cs typeface="Times New Roman"/>
              </a:rPr>
              <a:t>a</a:t>
            </a:r>
            <a:r>
              <a:rPr sz="2000" u="heavy" spc="-4" dirty="0" smtClean="0">
                <a:latin typeface="Times New Roman"/>
                <a:cs typeface="Times New Roman"/>
              </a:rPr>
              <a:t>l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u="heavy" spc="4" dirty="0" smtClean="0">
                <a:latin typeface="Times New Roman"/>
                <a:cs typeface="Times New Roman"/>
              </a:rPr>
              <a:t>u</a:t>
            </a:r>
            <a:r>
              <a:rPr sz="2000" u="heavy" spc="0" dirty="0" smtClean="0">
                <a:latin typeface="Times New Roman"/>
                <a:cs typeface="Times New Roman"/>
              </a:rPr>
              <a:t>r</a:t>
            </a:r>
            <a:r>
              <a:rPr sz="2000" u="heavy" spc="-14" dirty="0" smtClean="0">
                <a:latin typeface="Times New Roman"/>
                <a:cs typeface="Times New Roman"/>
              </a:rPr>
              <a:t> </a:t>
            </a:r>
            <a:r>
              <a:rPr sz="2000" u="heavy" spc="0" dirty="0" smtClean="0">
                <a:latin typeface="Times New Roman"/>
                <a:cs typeface="Times New Roman"/>
              </a:rPr>
              <a:t>s</a:t>
            </a:r>
            <a:r>
              <a:rPr sz="2000" u="heavy" spc="-4" dirty="0" smtClean="0">
                <a:latin typeface="Times New Roman"/>
                <a:cs typeface="Times New Roman"/>
              </a:rPr>
              <a:t>t</a:t>
            </a:r>
            <a:r>
              <a:rPr sz="2000" u="heavy" spc="0" dirty="0" smtClean="0">
                <a:latin typeface="Times New Roman"/>
                <a:cs typeface="Times New Roman"/>
              </a:rPr>
              <a:t>a</a:t>
            </a:r>
            <a:r>
              <a:rPr sz="2000" u="heavy" spc="-4" dirty="0" smtClean="0">
                <a:latin typeface="Times New Roman"/>
                <a:cs typeface="Times New Roman"/>
              </a:rPr>
              <a:t>ti</a:t>
            </a:r>
            <a:r>
              <a:rPr sz="2000" u="heavy" spc="4" dirty="0" smtClean="0">
                <a:latin typeface="Times New Roman"/>
                <a:cs typeface="Times New Roman"/>
              </a:rPr>
              <a:t>qu</a:t>
            </a:r>
            <a:r>
              <a:rPr sz="2000" u="heavy" spc="0" dirty="0" smtClean="0">
                <a:latin typeface="Times New Roman"/>
                <a:cs typeface="Times New Roman"/>
              </a:rPr>
              <a:t>e</a:t>
            </a:r>
            <a:r>
              <a:rPr sz="2000" spc="0" dirty="0" smtClean="0">
                <a:latin typeface="Times New Roman"/>
                <a:cs typeface="Times New Roman"/>
              </a:rPr>
              <a:t>)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416223" y="3010203"/>
            <a:ext cx="403755" cy="2612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05"/>
              </a:lnSpc>
              <a:spcBef>
                <a:spcPts val="100"/>
              </a:spcBef>
            </a:pPr>
            <a:r>
              <a:rPr sz="1800" spc="0" dirty="0" smtClean="0">
                <a:latin typeface="Times New Roman"/>
                <a:cs typeface="Times New Roman"/>
              </a:rPr>
              <a:t>-2</a:t>
            </a:r>
            <a:r>
              <a:rPr sz="1800" spc="0" baseline="26572" dirty="0" smtClean="0">
                <a:latin typeface="Times New Roman"/>
                <a:cs typeface="Times New Roman"/>
              </a:rPr>
              <a:t>31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340072" y="3010203"/>
            <a:ext cx="456790" cy="2612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05"/>
              </a:lnSpc>
              <a:spcBef>
                <a:spcPts val="100"/>
              </a:spcBef>
            </a:pPr>
            <a:r>
              <a:rPr sz="1800" spc="4" dirty="0" smtClean="0">
                <a:latin typeface="Times New Roman"/>
                <a:cs typeface="Times New Roman"/>
              </a:rPr>
              <a:t>+</a:t>
            </a:r>
            <a:r>
              <a:rPr sz="1800" spc="0" dirty="0" smtClean="0">
                <a:latin typeface="Times New Roman"/>
                <a:cs typeface="Times New Roman"/>
              </a:rPr>
              <a:t>2</a:t>
            </a:r>
            <a:r>
              <a:rPr sz="1800" spc="0" baseline="26572" dirty="0" smtClean="0">
                <a:latin typeface="Times New Roman"/>
                <a:cs typeface="Times New Roman"/>
              </a:rPr>
              <a:t>31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482088" y="3017467"/>
            <a:ext cx="173989" cy="5831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Times New Roman"/>
                <a:cs typeface="Times New Roman"/>
              </a:rPr>
              <a:t>–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25"/>
              </a:spcBef>
            </a:pPr>
            <a:r>
              <a:rPr sz="1800" spc="0" dirty="0" smtClean="0">
                <a:latin typeface="Times New Roman"/>
                <a:cs typeface="Times New Roman"/>
              </a:rPr>
              <a:t>–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864612" y="3017467"/>
            <a:ext cx="55582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re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817035" y="3017467"/>
            <a:ext cx="52649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4" dirty="0" smtClean="0">
                <a:latin typeface="Times New Roman"/>
                <a:cs typeface="Times New Roman"/>
              </a:rPr>
              <a:t>+</a:t>
            </a:r>
            <a:r>
              <a:rPr sz="1800" spc="0" dirty="0" smtClean="0">
                <a:latin typeface="Times New Roman"/>
                <a:cs typeface="Times New Roman"/>
              </a:rPr>
              <a:t>1</a:t>
            </a:r>
            <a:r>
              <a:rPr sz="1800" spc="-4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Times New Roman"/>
                <a:cs typeface="Times New Roman"/>
              </a:rPr>
              <a:t>et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792548" y="3017467"/>
            <a:ext cx="30429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4" dirty="0" smtClean="0">
                <a:latin typeface="Times New Roman"/>
                <a:cs typeface="Times New Roman"/>
              </a:rPr>
              <a:t>+1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864612" y="3346651"/>
            <a:ext cx="402512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Times New Roman"/>
                <a:cs typeface="Times New Roman"/>
              </a:rPr>
              <a:t>R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pr</a:t>
            </a:r>
            <a:r>
              <a:rPr sz="1800" spc="4" dirty="0" smtClean="0">
                <a:latin typeface="Times New Roman"/>
                <a:cs typeface="Times New Roman"/>
              </a:rPr>
              <a:t>é</a:t>
            </a: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tati</a:t>
            </a:r>
            <a:r>
              <a:rPr sz="1800" spc="0" dirty="0" smtClean="0">
                <a:latin typeface="Times New Roman"/>
                <a:cs typeface="Times New Roman"/>
              </a:rPr>
              <a:t>on</a:t>
            </a:r>
            <a:r>
              <a:rPr sz="1800" spc="-29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b</a:t>
            </a:r>
            <a:r>
              <a:rPr sz="1800" spc="4" dirty="0" smtClean="0">
                <a:latin typeface="Times New Roman"/>
                <a:cs typeface="Times New Roman"/>
              </a:rPr>
              <a:t>a</a:t>
            </a: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0" dirty="0" smtClean="0">
                <a:latin typeface="Times New Roman"/>
                <a:cs typeface="Times New Roman"/>
              </a:rPr>
              <a:t>e 10</a:t>
            </a:r>
            <a:r>
              <a:rPr sz="1800" spc="-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(h</a:t>
            </a:r>
            <a:r>
              <a:rPr sz="1800" spc="4" dirty="0" smtClean="0">
                <a:latin typeface="Times New Roman"/>
                <a:cs typeface="Times New Roman"/>
              </a:rPr>
              <a:t>a</a:t>
            </a:r>
            <a:r>
              <a:rPr sz="1800" spc="0" dirty="0" smtClean="0">
                <a:latin typeface="Times New Roman"/>
                <a:cs typeface="Times New Roman"/>
              </a:rPr>
              <a:t>b</a:t>
            </a:r>
            <a:r>
              <a:rPr sz="1800" spc="4" dirty="0" smtClean="0">
                <a:latin typeface="Times New Roman"/>
                <a:cs typeface="Times New Roman"/>
              </a:rPr>
              <a:t>it</a:t>
            </a:r>
            <a:r>
              <a:rPr sz="1800" spc="0" dirty="0" smtClean="0">
                <a:latin typeface="Times New Roman"/>
                <a:cs typeface="Times New Roman"/>
              </a:rPr>
              <a:t>u</a:t>
            </a:r>
            <a:r>
              <a:rPr sz="1800" spc="4" dirty="0" smtClean="0">
                <a:latin typeface="Times New Roman"/>
                <a:cs typeface="Times New Roman"/>
              </a:rPr>
              <a:t>elle</a:t>
            </a:r>
            <a:r>
              <a:rPr sz="1800" spc="-9" dirty="0" smtClean="0">
                <a:latin typeface="Times New Roman"/>
                <a:cs typeface="Times New Roman"/>
              </a:rPr>
              <a:t>m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)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055112" y="3655344"/>
            <a:ext cx="141300" cy="7157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spc="0" dirty="0" smtClean="0">
                <a:latin typeface="Times New Roman"/>
                <a:cs typeface="Times New Roman"/>
              </a:rPr>
              <a:t>»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328"/>
              </a:spcBef>
            </a:pPr>
            <a:r>
              <a:rPr sz="1400" spc="0" dirty="0" smtClean="0">
                <a:latin typeface="Times New Roman"/>
                <a:cs typeface="Times New Roman"/>
              </a:rPr>
              <a:t>»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05"/>
              </a:spcBef>
            </a:pPr>
            <a:r>
              <a:rPr sz="1400" spc="0" dirty="0" smtClean="0">
                <a:latin typeface="Times New Roman"/>
                <a:cs typeface="Times New Roman"/>
              </a:rPr>
              <a:t>»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428491" y="3655344"/>
            <a:ext cx="1114951" cy="7157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spc="0" dirty="0" smtClean="0">
                <a:latin typeface="Times New Roman"/>
                <a:cs typeface="Times New Roman"/>
              </a:rPr>
              <a:t>B</a:t>
            </a:r>
            <a:r>
              <a:rPr sz="1400" spc="4" dirty="0" smtClean="0">
                <a:latin typeface="Times New Roman"/>
                <a:cs typeface="Times New Roman"/>
              </a:rPr>
              <a:t>in</a:t>
            </a:r>
            <a:r>
              <a:rPr sz="1400" spc="0" dirty="0" smtClean="0">
                <a:latin typeface="Times New Roman"/>
                <a:cs typeface="Times New Roman"/>
              </a:rPr>
              <a:t>a</a:t>
            </a:r>
            <a:r>
              <a:rPr sz="1400" spc="4" dirty="0" smtClean="0">
                <a:latin typeface="Times New Roman"/>
                <a:cs typeface="Times New Roman"/>
              </a:rPr>
              <a:t>i</a:t>
            </a:r>
            <a:r>
              <a:rPr sz="1400" spc="0" dirty="0" smtClean="0">
                <a:latin typeface="Times New Roman"/>
                <a:cs typeface="Times New Roman"/>
              </a:rPr>
              <a:t>re:</a:t>
            </a:r>
            <a:r>
              <a:rPr sz="1400" spc="-34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2#</a:t>
            </a:r>
            <a:r>
              <a:rPr sz="1400" spc="-4" dirty="0" smtClean="0">
                <a:latin typeface="Times New Roman"/>
                <a:cs typeface="Times New Roman"/>
              </a:rPr>
              <a:t>....</a:t>
            </a:r>
            <a:r>
              <a:rPr sz="1400" spc="0" dirty="0" smtClean="0">
                <a:latin typeface="Times New Roman"/>
                <a:cs typeface="Times New Roman"/>
              </a:rPr>
              <a:t>#</a:t>
            </a:r>
            <a:endParaRPr sz="1400">
              <a:latin typeface="Times New Roman"/>
              <a:cs typeface="Times New Roman"/>
            </a:endParaRPr>
          </a:p>
          <a:p>
            <a:pPr marL="12700" marR="110966">
              <a:lnSpc>
                <a:spcPct val="119047"/>
              </a:lnSpc>
              <a:spcBef>
                <a:spcPts val="313"/>
              </a:spcBef>
            </a:pPr>
            <a:r>
              <a:rPr sz="1400" spc="-4" dirty="0" smtClean="0">
                <a:latin typeface="Times New Roman"/>
                <a:cs typeface="Times New Roman"/>
              </a:rPr>
              <a:t>O</a:t>
            </a:r>
            <a:r>
              <a:rPr sz="1400" spc="0" dirty="0" smtClean="0">
                <a:latin typeface="Times New Roman"/>
                <a:cs typeface="Times New Roman"/>
              </a:rPr>
              <a:t>c</a:t>
            </a:r>
            <a:r>
              <a:rPr sz="1400" spc="4" dirty="0" smtClean="0">
                <a:latin typeface="Times New Roman"/>
                <a:cs typeface="Times New Roman"/>
              </a:rPr>
              <a:t>t</a:t>
            </a:r>
            <a:r>
              <a:rPr sz="1400" spc="0" dirty="0" smtClean="0">
                <a:latin typeface="Times New Roman"/>
                <a:cs typeface="Times New Roman"/>
              </a:rPr>
              <a:t>a</a:t>
            </a:r>
            <a:r>
              <a:rPr sz="1400" spc="4" dirty="0" smtClean="0">
                <a:latin typeface="Times New Roman"/>
                <a:cs typeface="Times New Roman"/>
              </a:rPr>
              <a:t>l</a:t>
            </a:r>
            <a:r>
              <a:rPr sz="1400" spc="0" dirty="0" smtClean="0">
                <a:latin typeface="Times New Roman"/>
                <a:cs typeface="Times New Roman"/>
              </a:rPr>
              <a:t>:</a:t>
            </a:r>
            <a:r>
              <a:rPr sz="1400" spc="-9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8#</a:t>
            </a:r>
            <a:r>
              <a:rPr sz="1400" spc="-4" dirty="0" smtClean="0">
                <a:latin typeface="Times New Roman"/>
                <a:cs typeface="Times New Roman"/>
              </a:rPr>
              <a:t>....</a:t>
            </a:r>
            <a:r>
              <a:rPr sz="1400" spc="0" dirty="0" smtClean="0">
                <a:latin typeface="Times New Roman"/>
                <a:cs typeface="Times New Roman"/>
              </a:rPr>
              <a:t># </a:t>
            </a:r>
            <a:r>
              <a:rPr sz="1400" spc="-4" dirty="0" smtClean="0">
                <a:latin typeface="Times New Roman"/>
                <a:cs typeface="Times New Roman"/>
              </a:rPr>
              <a:t>H</a:t>
            </a:r>
            <a:r>
              <a:rPr sz="1400" spc="0" dirty="0" smtClean="0">
                <a:latin typeface="Times New Roman"/>
                <a:cs typeface="Times New Roman"/>
              </a:rPr>
              <a:t>e</a:t>
            </a:r>
            <a:r>
              <a:rPr sz="1400" spc="4" dirty="0" smtClean="0">
                <a:latin typeface="Times New Roman"/>
                <a:cs typeface="Times New Roman"/>
              </a:rPr>
              <a:t>x</a:t>
            </a:r>
            <a:r>
              <a:rPr sz="1400" spc="0" dirty="0" smtClean="0">
                <a:latin typeface="Times New Roman"/>
                <a:cs typeface="Times New Roman"/>
              </a:rPr>
              <a:t>a:</a:t>
            </a:r>
            <a:r>
              <a:rPr sz="1400" spc="-9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16#</a:t>
            </a:r>
            <a:r>
              <a:rPr sz="1400" spc="-4" dirty="0" smtClean="0">
                <a:latin typeface="Times New Roman"/>
                <a:cs typeface="Times New Roman"/>
              </a:rPr>
              <a:t>...</a:t>
            </a:r>
            <a:r>
              <a:rPr sz="1400" spc="0" dirty="0" smtClean="0">
                <a:latin typeface="Times New Roman"/>
                <a:cs typeface="Times New Roman"/>
              </a:rPr>
              <a:t>#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907539" y="4453564"/>
            <a:ext cx="152654" cy="10114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72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580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291588" y="4453564"/>
            <a:ext cx="4976344" cy="10114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>
              <a:lnSpc>
                <a:spcPts val="2145"/>
              </a:lnSpc>
              <a:spcBef>
                <a:spcPts val="107"/>
              </a:spcBef>
            </a:pPr>
            <a:r>
              <a:rPr sz="2000" spc="-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ea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: </a:t>
            </a:r>
            <a:r>
              <a:rPr sz="2000" spc="4" dirty="0" smtClean="0">
                <a:latin typeface="Times New Roman"/>
                <a:cs typeface="Times New Roman"/>
              </a:rPr>
              <a:t>V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r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po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f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4" dirty="0" smtClean="0">
                <a:latin typeface="Times New Roman"/>
                <a:cs typeface="Times New Roman"/>
              </a:rPr>
              <a:t>o</a:t>
            </a:r>
            <a:r>
              <a:rPr sz="2000" spc="-4" dirty="0" smtClean="0">
                <a:latin typeface="Times New Roman"/>
                <a:cs typeface="Times New Roman"/>
              </a:rPr>
              <a:t>tt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endParaRPr sz="2000">
              <a:latin typeface="Times New Roman"/>
              <a:cs typeface="Times New Roman"/>
            </a:endParaRPr>
          </a:p>
          <a:p>
            <a:pPr marL="12700" marR="38176">
              <a:lnSpc>
                <a:spcPct val="95825"/>
              </a:lnSpc>
              <a:spcBef>
                <a:spcPts val="472"/>
              </a:spcBef>
            </a:pPr>
            <a:r>
              <a:rPr sz="2000" spc="-4" dirty="0" smtClean="0">
                <a:latin typeface="Times New Roman"/>
                <a:cs typeface="Times New Roman"/>
              </a:rPr>
              <a:t>C</a:t>
            </a:r>
            <a:r>
              <a:rPr sz="2000" spc="4" dirty="0" smtClean="0">
                <a:latin typeface="Times New Roman"/>
                <a:cs typeface="Times New Roman"/>
              </a:rPr>
              <a:t>h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ac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er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: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ca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ac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è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1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A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C</a:t>
            </a:r>
            <a:r>
              <a:rPr sz="2000" spc="4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I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580"/>
              </a:spcBef>
            </a:pPr>
            <a:r>
              <a:rPr sz="2000" spc="0" dirty="0" smtClean="0">
                <a:latin typeface="Times New Roman"/>
                <a:cs typeface="Times New Roman"/>
              </a:rPr>
              <a:t>P</a:t>
            </a:r>
            <a:r>
              <a:rPr sz="2000" spc="4" dirty="0" smtClean="0">
                <a:latin typeface="Times New Roman"/>
                <a:cs typeface="Times New Roman"/>
              </a:rPr>
              <a:t>h</a:t>
            </a:r>
            <a:r>
              <a:rPr sz="2000" spc="-4" dirty="0" smtClean="0">
                <a:latin typeface="Times New Roman"/>
                <a:cs typeface="Times New Roman"/>
              </a:rPr>
              <a:t>y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cal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ty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e: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pr</a:t>
            </a:r>
            <a:r>
              <a:rPr sz="2000" spc="0" dirty="0" smtClean="0">
                <a:latin typeface="Times New Roman"/>
                <a:cs typeface="Times New Roman"/>
              </a:rPr>
              <a:t>ése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14" dirty="0" smtClean="0">
                <a:latin typeface="Times New Roman"/>
                <a:cs typeface="Times New Roman"/>
              </a:rPr>
              <a:t>t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o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1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v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r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ph</a:t>
            </a:r>
            <a:r>
              <a:rPr sz="2000" spc="-4" dirty="0" smtClean="0">
                <a:latin typeface="Times New Roman"/>
                <a:cs typeface="Times New Roman"/>
              </a:rPr>
              <a:t>y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que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482088" y="5486347"/>
            <a:ext cx="17398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Times New Roman"/>
                <a:cs typeface="Times New Roman"/>
              </a:rPr>
              <a:t>–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864612" y="5486347"/>
            <a:ext cx="311552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4" dirty="0" smtClean="0">
                <a:latin typeface="Times New Roman"/>
                <a:cs typeface="Times New Roman"/>
              </a:rPr>
              <a:t>Te</a:t>
            </a:r>
            <a:r>
              <a:rPr sz="1800" spc="-9" dirty="0" smtClean="0">
                <a:latin typeface="Times New Roman"/>
                <a:cs typeface="Times New Roman"/>
              </a:rPr>
              <a:t>m</a:t>
            </a:r>
            <a:r>
              <a:rPr sz="1800" spc="0" dirty="0" smtClean="0">
                <a:latin typeface="Times New Roman"/>
                <a:cs typeface="Times New Roman"/>
              </a:rPr>
              <a:t>p</a:t>
            </a: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0" dirty="0" smtClean="0">
                <a:latin typeface="Times New Roman"/>
                <a:cs typeface="Times New Roman"/>
              </a:rPr>
              <a:t>: </a:t>
            </a:r>
            <a:r>
              <a:rPr sz="1800" u="sng" spc="-4" dirty="0" smtClean="0">
                <a:latin typeface="Times New Roman"/>
                <a:cs typeface="Times New Roman"/>
              </a:rPr>
              <a:t>U</a:t>
            </a:r>
            <a:r>
              <a:rPr sz="1800" u="sng" spc="4" dirty="0" smtClean="0">
                <a:latin typeface="Times New Roman"/>
                <a:cs typeface="Times New Roman"/>
              </a:rPr>
              <a:t>til</a:t>
            </a:r>
            <a:r>
              <a:rPr sz="1800" u="sng" spc="0" dirty="0" smtClean="0">
                <a:latin typeface="Times New Roman"/>
                <a:cs typeface="Times New Roman"/>
              </a:rPr>
              <a:t>e pour</a:t>
            </a:r>
            <a:r>
              <a:rPr sz="1800" u="sng" spc="4" dirty="0" smtClean="0">
                <a:latin typeface="Times New Roman"/>
                <a:cs typeface="Times New Roman"/>
              </a:rPr>
              <a:t> le</a:t>
            </a:r>
            <a:r>
              <a:rPr sz="1800" u="sng" spc="0" dirty="0" smtClean="0">
                <a:latin typeface="Times New Roman"/>
                <a:cs typeface="Times New Roman"/>
              </a:rPr>
              <a:t>s</a:t>
            </a:r>
            <a:r>
              <a:rPr sz="1800" u="sng" spc="-9" dirty="0" smtClean="0">
                <a:latin typeface="Times New Roman"/>
                <a:cs typeface="Times New Roman"/>
              </a:rPr>
              <a:t> </a:t>
            </a:r>
            <a:r>
              <a:rPr sz="1800" u="sng" spc="4" dirty="0" smtClean="0">
                <a:latin typeface="Times New Roman"/>
                <a:cs typeface="Times New Roman"/>
              </a:rPr>
              <a:t>te</a:t>
            </a:r>
            <a:r>
              <a:rPr sz="1800" u="sng" spc="-4" dirty="0" smtClean="0">
                <a:latin typeface="Times New Roman"/>
                <a:cs typeface="Times New Roman"/>
              </a:rPr>
              <a:t>s</a:t>
            </a:r>
            <a:r>
              <a:rPr sz="1800" u="sng" spc="4" dirty="0" smtClean="0">
                <a:latin typeface="Times New Roman"/>
                <a:cs typeface="Times New Roman"/>
              </a:rPr>
              <a:t>t</a:t>
            </a:r>
            <a:r>
              <a:rPr sz="1800" u="sng" spc="0" dirty="0" smtClean="0">
                <a:latin typeface="Times New Roman"/>
                <a:cs typeface="Times New Roman"/>
              </a:rPr>
              <a:t>s</a:t>
            </a:r>
            <a:r>
              <a:rPr sz="1800" u="sng" spc="-9" dirty="0" smtClean="0">
                <a:latin typeface="Times New Roman"/>
                <a:cs typeface="Times New Roman"/>
              </a:rPr>
              <a:t> </a:t>
            </a:r>
            <a:r>
              <a:rPr sz="1800" u="sng" spc="0" dirty="0" smtClean="0">
                <a:latin typeface="Times New Roman"/>
                <a:cs typeface="Times New Roman"/>
              </a:rPr>
              <a:t>b</a:t>
            </a:r>
            <a:r>
              <a:rPr sz="1800" u="sng" spc="4" dirty="0" smtClean="0">
                <a:latin typeface="Times New Roman"/>
                <a:cs typeface="Times New Roman"/>
              </a:rPr>
              <a:t>e</a:t>
            </a:r>
            <a:r>
              <a:rPr sz="1800" u="sng" spc="0" dirty="0" smtClean="0">
                <a:latin typeface="Times New Roman"/>
                <a:cs typeface="Times New Roman"/>
              </a:rPr>
              <a:t>n</a:t>
            </a:r>
            <a:r>
              <a:rPr sz="1800" u="sng" spc="4" dirty="0" smtClean="0">
                <a:latin typeface="Times New Roman"/>
                <a:cs typeface="Times New Roman"/>
              </a:rPr>
              <a:t>c</a:t>
            </a:r>
            <a:r>
              <a:rPr sz="1800" u="sng" spc="0" dirty="0" smtClean="0">
                <a:latin typeface="Times New Roman"/>
                <a:cs typeface="Times New Roman"/>
              </a:rPr>
              <a:t>h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055112" y="5795040"/>
            <a:ext cx="141300" cy="4597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spc="0" dirty="0" smtClean="0">
                <a:latin typeface="Times New Roman"/>
                <a:cs typeface="Times New Roman"/>
              </a:rPr>
              <a:t>»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328"/>
              </a:spcBef>
            </a:pPr>
            <a:r>
              <a:rPr sz="1400" spc="0" dirty="0" smtClean="0">
                <a:latin typeface="Times New Roman"/>
                <a:cs typeface="Times New Roman"/>
              </a:rPr>
              <a:t>»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428491" y="5795040"/>
            <a:ext cx="5332131" cy="4597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6746">
              <a:lnSpc>
                <a:spcPts val="1535"/>
              </a:lnSpc>
              <a:spcBef>
                <a:spcPts val="76"/>
              </a:spcBef>
            </a:pPr>
            <a:r>
              <a:rPr sz="1400" spc="0" dirty="0" smtClean="0">
                <a:latin typeface="Times New Roman"/>
                <a:cs typeface="Times New Roman"/>
              </a:rPr>
              <a:t>F</a:t>
            </a:r>
            <a:r>
              <a:rPr sz="1400" spc="4" dirty="0" smtClean="0">
                <a:latin typeface="Times New Roman"/>
                <a:cs typeface="Times New Roman"/>
              </a:rPr>
              <a:t>s</a:t>
            </a:r>
            <a:r>
              <a:rPr sz="1400" spc="0" dirty="0" smtClean="0">
                <a:latin typeface="Times New Roman"/>
                <a:cs typeface="Times New Roman"/>
              </a:rPr>
              <a:t>,</a:t>
            </a:r>
            <a:r>
              <a:rPr sz="1400" spc="-4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ps</a:t>
            </a:r>
            <a:r>
              <a:rPr sz="1400" spc="0" dirty="0" smtClean="0">
                <a:latin typeface="Times New Roman"/>
                <a:cs typeface="Times New Roman"/>
              </a:rPr>
              <a:t>,</a:t>
            </a:r>
            <a:r>
              <a:rPr sz="1400" spc="-14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ns</a:t>
            </a:r>
            <a:r>
              <a:rPr sz="1400" spc="0" dirty="0" smtClean="0">
                <a:latin typeface="Times New Roman"/>
                <a:cs typeface="Times New Roman"/>
              </a:rPr>
              <a:t>,</a:t>
            </a:r>
            <a:r>
              <a:rPr sz="1400" spc="-4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us</a:t>
            </a:r>
            <a:r>
              <a:rPr sz="1400" spc="0" dirty="0" smtClean="0">
                <a:latin typeface="Times New Roman"/>
                <a:cs typeface="Times New Roman"/>
              </a:rPr>
              <a:t>,</a:t>
            </a:r>
            <a:r>
              <a:rPr sz="1400" spc="-14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s</a:t>
            </a:r>
            <a:r>
              <a:rPr sz="1400" spc="0" dirty="0" smtClean="0">
                <a:latin typeface="Times New Roman"/>
                <a:cs typeface="Times New Roman"/>
              </a:rPr>
              <a:t>ec,</a:t>
            </a:r>
            <a:r>
              <a:rPr sz="1400" spc="4" dirty="0" smtClean="0">
                <a:latin typeface="Times New Roman"/>
                <a:cs typeface="Times New Roman"/>
              </a:rPr>
              <a:t> </a:t>
            </a:r>
            <a:r>
              <a:rPr sz="1400" spc="-25" dirty="0" smtClean="0">
                <a:latin typeface="Times New Roman"/>
                <a:cs typeface="Times New Roman"/>
              </a:rPr>
              <a:t>m</a:t>
            </a:r>
            <a:r>
              <a:rPr sz="1400" spc="4" dirty="0" smtClean="0">
                <a:latin typeface="Times New Roman"/>
                <a:cs typeface="Times New Roman"/>
              </a:rPr>
              <a:t>in</a:t>
            </a:r>
            <a:r>
              <a:rPr sz="1400" spc="0" dirty="0" smtClean="0">
                <a:latin typeface="Times New Roman"/>
                <a:cs typeface="Times New Roman"/>
              </a:rPr>
              <a:t>,</a:t>
            </a:r>
            <a:r>
              <a:rPr sz="1400" spc="-4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hr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328"/>
              </a:spcBef>
            </a:pPr>
            <a:r>
              <a:rPr sz="1400" spc="0" dirty="0" smtClean="0">
                <a:latin typeface="Times New Roman"/>
                <a:cs typeface="Times New Roman"/>
              </a:rPr>
              <a:t>S</a:t>
            </a:r>
            <a:r>
              <a:rPr sz="1400" spc="4" dirty="0" smtClean="0">
                <a:latin typeface="Times New Roman"/>
                <a:cs typeface="Times New Roman"/>
              </a:rPr>
              <a:t>ign</a:t>
            </a:r>
            <a:r>
              <a:rPr sz="1400" spc="0" dirty="0" smtClean="0">
                <a:latin typeface="Times New Roman"/>
                <a:cs typeface="Times New Roman"/>
              </a:rPr>
              <a:t>a</a:t>
            </a:r>
            <a:r>
              <a:rPr sz="1400" spc="4" dirty="0" smtClean="0">
                <a:latin typeface="Times New Roman"/>
                <a:cs typeface="Times New Roman"/>
              </a:rPr>
              <a:t>l</a:t>
            </a:r>
            <a:r>
              <a:rPr sz="1400" spc="-4" dirty="0" smtClean="0">
                <a:latin typeface="Times New Roman"/>
                <a:cs typeface="Times New Roman"/>
              </a:rPr>
              <a:t>_</a:t>
            </a:r>
            <a:r>
              <a:rPr sz="1400" spc="0" dirty="0" smtClean="0">
                <a:latin typeface="Times New Roman"/>
                <a:cs typeface="Times New Roman"/>
              </a:rPr>
              <a:t>A</a:t>
            </a:r>
            <a:r>
              <a:rPr sz="1400" spc="-29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&lt;=</a:t>
            </a:r>
            <a:r>
              <a:rPr sz="1400" spc="-14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… af</a:t>
            </a:r>
            <a:r>
              <a:rPr sz="1400" spc="4" dirty="0" smtClean="0">
                <a:latin typeface="Times New Roman"/>
                <a:cs typeface="Times New Roman"/>
              </a:rPr>
              <a:t>t</a:t>
            </a:r>
            <a:r>
              <a:rPr sz="1400" spc="0" dirty="0" smtClean="0">
                <a:latin typeface="Times New Roman"/>
                <a:cs typeface="Times New Roman"/>
              </a:rPr>
              <a:t>er</a:t>
            </a:r>
            <a:r>
              <a:rPr sz="1400" spc="-14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2</a:t>
            </a:r>
            <a:r>
              <a:rPr sz="1400" spc="-9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ns</a:t>
            </a:r>
            <a:r>
              <a:rPr sz="1400" spc="0" dirty="0" smtClean="0">
                <a:latin typeface="Times New Roman"/>
                <a:cs typeface="Times New Roman"/>
              </a:rPr>
              <a:t>;</a:t>
            </a:r>
            <a:r>
              <a:rPr sz="1400" spc="-9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(</a:t>
            </a:r>
            <a:r>
              <a:rPr sz="1400" b="1" spc="4" dirty="0" smtClean="0">
                <a:latin typeface="Times New Roman"/>
                <a:cs typeface="Times New Roman"/>
              </a:rPr>
              <a:t>a</a:t>
            </a:r>
            <a:r>
              <a:rPr sz="1400" b="1" spc="0" dirty="0" smtClean="0">
                <a:latin typeface="Times New Roman"/>
                <a:cs typeface="Times New Roman"/>
              </a:rPr>
              <a:t>ttent</a:t>
            </a:r>
            <a:r>
              <a:rPr sz="1400" b="1" spc="-4" dirty="0" smtClean="0">
                <a:latin typeface="Times New Roman"/>
                <a:cs typeface="Times New Roman"/>
              </a:rPr>
              <a:t>i</a:t>
            </a:r>
            <a:r>
              <a:rPr sz="1400" b="1" spc="4" dirty="0" smtClean="0">
                <a:latin typeface="Times New Roman"/>
                <a:cs typeface="Times New Roman"/>
              </a:rPr>
              <a:t>o</a:t>
            </a:r>
            <a:r>
              <a:rPr sz="1400" b="1" spc="0" dirty="0" smtClean="0">
                <a:latin typeface="Times New Roman"/>
                <a:cs typeface="Times New Roman"/>
              </a:rPr>
              <a:t>n</a:t>
            </a:r>
            <a:r>
              <a:rPr sz="1400" b="1" spc="-44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à </a:t>
            </a:r>
            <a:r>
              <a:rPr sz="1400" spc="9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l</a:t>
            </a:r>
            <a:r>
              <a:rPr sz="1400" spc="-9" dirty="0" smtClean="0">
                <a:latin typeface="Times New Roman"/>
                <a:cs typeface="Times New Roman"/>
              </a:rPr>
              <a:t>’</a:t>
            </a:r>
            <a:r>
              <a:rPr sz="1400" spc="0" dirty="0" smtClean="0">
                <a:latin typeface="Times New Roman"/>
                <a:cs typeface="Times New Roman"/>
              </a:rPr>
              <a:t>e</a:t>
            </a:r>
            <a:r>
              <a:rPr sz="1400" spc="4" dirty="0" smtClean="0">
                <a:latin typeface="Times New Roman"/>
                <a:cs typeface="Times New Roman"/>
              </a:rPr>
              <a:t>sp</a:t>
            </a:r>
            <a:r>
              <a:rPr sz="1400" spc="0" dirty="0" smtClean="0">
                <a:latin typeface="Times New Roman"/>
                <a:cs typeface="Times New Roman"/>
              </a:rPr>
              <a:t>ace</a:t>
            </a:r>
            <a:r>
              <a:rPr sz="1400" spc="-14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e</a:t>
            </a:r>
            <a:r>
              <a:rPr sz="1400" spc="4" dirty="0" smtClean="0">
                <a:latin typeface="Times New Roman"/>
                <a:cs typeface="Times New Roman"/>
              </a:rPr>
              <a:t>nt</a:t>
            </a:r>
            <a:r>
              <a:rPr sz="1400" spc="0" dirty="0" smtClean="0">
                <a:latin typeface="Times New Roman"/>
                <a:cs typeface="Times New Roman"/>
              </a:rPr>
              <a:t>re</a:t>
            </a:r>
            <a:r>
              <a:rPr sz="1400" spc="-14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l</a:t>
            </a:r>
            <a:r>
              <a:rPr sz="1400" spc="0" dirty="0" smtClean="0">
                <a:latin typeface="Times New Roman"/>
                <a:cs typeface="Times New Roman"/>
              </a:rPr>
              <a:t>a</a:t>
            </a:r>
            <a:r>
              <a:rPr sz="1400" spc="-14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v</a:t>
            </a:r>
            <a:r>
              <a:rPr sz="1400" spc="0" dirty="0" smtClean="0">
                <a:latin typeface="Times New Roman"/>
                <a:cs typeface="Times New Roman"/>
              </a:rPr>
              <a:t>a</a:t>
            </a:r>
            <a:r>
              <a:rPr sz="1400" spc="4" dirty="0" smtClean="0">
                <a:latin typeface="Times New Roman"/>
                <a:cs typeface="Times New Roman"/>
              </a:rPr>
              <a:t>l</a:t>
            </a:r>
            <a:r>
              <a:rPr sz="1400" spc="0" dirty="0" smtClean="0">
                <a:latin typeface="Times New Roman"/>
                <a:cs typeface="Times New Roman"/>
              </a:rPr>
              <a:t>e</a:t>
            </a:r>
            <a:r>
              <a:rPr sz="1400" spc="4" dirty="0" smtClean="0">
                <a:latin typeface="Times New Roman"/>
                <a:cs typeface="Times New Roman"/>
              </a:rPr>
              <a:t>u</a:t>
            </a:r>
            <a:r>
              <a:rPr sz="1400" spc="0" dirty="0" smtClean="0">
                <a:latin typeface="Times New Roman"/>
                <a:cs typeface="Times New Roman"/>
              </a:rPr>
              <a:t>r</a:t>
            </a:r>
            <a:r>
              <a:rPr sz="1400" spc="-25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et</a:t>
            </a:r>
            <a:r>
              <a:rPr sz="1400" spc="4" dirty="0" smtClean="0">
                <a:latin typeface="Times New Roman"/>
                <a:cs typeface="Times New Roman"/>
              </a:rPr>
              <a:t> l</a:t>
            </a:r>
            <a:r>
              <a:rPr sz="1400" spc="-9" dirty="0" smtClean="0">
                <a:latin typeface="Times New Roman"/>
                <a:cs typeface="Times New Roman"/>
              </a:rPr>
              <a:t>’</a:t>
            </a:r>
            <a:r>
              <a:rPr sz="1400" spc="4" dirty="0" smtClean="0">
                <a:latin typeface="Times New Roman"/>
                <a:cs typeface="Times New Roman"/>
              </a:rPr>
              <a:t>unit</a:t>
            </a:r>
            <a:r>
              <a:rPr sz="1400" spc="0" dirty="0" smtClean="0">
                <a:latin typeface="Times New Roman"/>
                <a:cs typeface="Times New Roman"/>
              </a:rPr>
              <a:t>é)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482088" y="6327595"/>
            <a:ext cx="17398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Times New Roman"/>
                <a:cs typeface="Times New Roman"/>
              </a:rPr>
              <a:t>–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864612" y="6327595"/>
            <a:ext cx="223971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4" dirty="0" smtClean="0">
                <a:latin typeface="Times New Roman"/>
                <a:cs typeface="Times New Roman"/>
              </a:rPr>
              <a:t>L</a:t>
            </a:r>
            <a:r>
              <a:rPr sz="1800" spc="0" dirty="0" smtClean="0">
                <a:latin typeface="Times New Roman"/>
                <a:cs typeface="Times New Roman"/>
              </a:rPr>
              <a:t>ongu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ur,</a:t>
            </a:r>
            <a:r>
              <a:rPr sz="1800" spc="-9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Times New Roman"/>
                <a:cs typeface="Times New Roman"/>
              </a:rPr>
              <a:t>Te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on, </a:t>
            </a:r>
            <a:r>
              <a:rPr sz="1800" spc="4" dirty="0" smtClean="0">
                <a:latin typeface="Times New Roman"/>
                <a:cs typeface="Times New Roman"/>
              </a:rPr>
              <a:t>etc</a:t>
            </a:r>
            <a:r>
              <a:rPr sz="1800" spc="0" dirty="0" smtClean="0"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262510" y="2739136"/>
            <a:ext cx="59325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" name="object 7"/>
          <p:cNvSpPr txBox="1"/>
          <p:nvPr/>
        </p:nvSpPr>
        <p:spPr>
          <a:xfrm>
            <a:off x="6065763" y="2739136"/>
            <a:ext cx="65306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6767518" y="2739136"/>
            <a:ext cx="61540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4077690" y="5543296"/>
            <a:ext cx="57081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4553795" y="5543296"/>
            <a:ext cx="5790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4866749" y="5543296"/>
            <a:ext cx="55915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5330098" y="5543296"/>
            <a:ext cx="55938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3" name="ZoneTexte 42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ject 19"/>
          <p:cNvSpPr/>
          <p:nvPr/>
        </p:nvSpPr>
        <p:spPr>
          <a:xfrm>
            <a:off x="2542650" y="5514144"/>
            <a:ext cx="5990516" cy="590242"/>
          </a:xfrm>
          <a:custGeom>
            <a:avLst/>
            <a:gdLst/>
            <a:ahLst/>
            <a:cxnLst/>
            <a:rect l="l" t="t" r="r" b="b"/>
            <a:pathLst>
              <a:path w="5990516" h="590242">
                <a:moveTo>
                  <a:pt x="0" y="590242"/>
                </a:moveTo>
                <a:lnTo>
                  <a:pt x="5990516" y="590242"/>
                </a:lnTo>
                <a:lnTo>
                  <a:pt x="5990516" y="0"/>
                </a:lnTo>
                <a:lnTo>
                  <a:pt x="0" y="0"/>
                </a:lnTo>
                <a:lnTo>
                  <a:pt x="0" y="590242"/>
                </a:lnTo>
                <a:close/>
              </a:path>
            </a:pathLst>
          </a:custGeom>
          <a:ln w="1082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688340" y="1028423"/>
            <a:ext cx="5087661" cy="7376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135"/>
              </a:lnSpc>
              <a:spcBef>
                <a:spcPts val="156"/>
              </a:spcBef>
            </a:pP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</a:t>
            </a:r>
            <a:r>
              <a:rPr sz="4800" b="1" spc="-9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st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4800" b="1" spc="-19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:</a:t>
            </a:r>
            <a:r>
              <a:rPr sz="4800" b="1" spc="-9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ty</a:t>
            </a:r>
            <a:endParaRPr sz="3200">
              <a:latin typeface="Times New Roman"/>
              <a:cs typeface="Times New Roman"/>
            </a:endParaRPr>
          </a:p>
          <a:p>
            <a:pPr marL="88900" marR="61036">
              <a:lnSpc>
                <a:spcPts val="2635"/>
              </a:lnSpc>
            </a:pPr>
            <a:r>
              <a:rPr sz="4200" spc="0" baseline="2145" dirty="0" smtClean="0">
                <a:latin typeface="Wingdings"/>
                <a:cs typeface="Wingdings"/>
              </a:rPr>
              <a:t></a:t>
            </a:r>
            <a:r>
              <a:rPr sz="4200" spc="0" baseline="2070" dirty="0" smtClean="0">
                <a:latin typeface="Times New Roman"/>
                <a:cs typeface="Times New Roman"/>
              </a:rPr>
              <a:t> </a:t>
            </a:r>
            <a:r>
              <a:rPr sz="4200" spc="294" baseline="2070" dirty="0" smtClean="0">
                <a:latin typeface="Times New Roman"/>
                <a:cs typeface="Times New Roman"/>
              </a:rPr>
              <a:t> </a:t>
            </a:r>
            <a:r>
              <a:rPr sz="4200" spc="-4" baseline="2070" dirty="0" smtClean="0">
                <a:latin typeface="Times New Roman"/>
                <a:cs typeface="Times New Roman"/>
              </a:rPr>
              <a:t>T</a:t>
            </a:r>
            <a:r>
              <a:rPr sz="4200" spc="4" baseline="2070" dirty="0" smtClean="0">
                <a:latin typeface="Times New Roman"/>
                <a:cs typeface="Times New Roman"/>
              </a:rPr>
              <a:t>yp</a:t>
            </a:r>
            <a:r>
              <a:rPr sz="4200" spc="0" baseline="2070" dirty="0" smtClean="0">
                <a:latin typeface="Times New Roman"/>
                <a:cs typeface="Times New Roman"/>
              </a:rPr>
              <a:t>e</a:t>
            </a:r>
            <a:r>
              <a:rPr sz="4200" spc="-50" baseline="2070" dirty="0" smtClean="0">
                <a:latin typeface="Times New Roman"/>
                <a:cs typeface="Times New Roman"/>
              </a:rPr>
              <a:t> </a:t>
            </a:r>
            <a:r>
              <a:rPr sz="4200" spc="4" baseline="2070" dirty="0" smtClean="0">
                <a:latin typeface="Times New Roman"/>
                <a:cs typeface="Times New Roman"/>
              </a:rPr>
              <a:t>(suit</a:t>
            </a:r>
            <a:r>
              <a:rPr sz="4200" spc="-4" baseline="2070" dirty="0" smtClean="0">
                <a:latin typeface="Times New Roman"/>
                <a:cs typeface="Times New Roman"/>
              </a:rPr>
              <a:t>e</a:t>
            </a:r>
            <a:r>
              <a:rPr sz="4200" spc="0" baseline="2070" dirty="0" smtClean="0">
                <a:latin typeface="Times New Roman"/>
                <a:cs typeface="Times New Roman"/>
              </a:rPr>
              <a:t>)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332992" y="1875553"/>
            <a:ext cx="31313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717039" y="1877159"/>
            <a:ext cx="329559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-4" dirty="0" smtClean="0">
                <a:latin typeface="Times New Roman"/>
                <a:cs typeface="Times New Roman"/>
              </a:rPr>
              <a:t>D</a:t>
            </a:r>
            <a:r>
              <a:rPr sz="2400" spc="0" dirty="0" smtClean="0">
                <a:latin typeface="Times New Roman"/>
                <a:cs typeface="Times New Roman"/>
              </a:rPr>
              <a:t>é</a:t>
            </a:r>
            <a:r>
              <a:rPr sz="2400" spc="-4" dirty="0" smtClean="0">
                <a:latin typeface="Times New Roman"/>
                <a:cs typeface="Times New Roman"/>
              </a:rPr>
              <a:t>f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n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r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 nouveaux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ypes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907539" y="2295580"/>
            <a:ext cx="1526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291588" y="2295580"/>
            <a:ext cx="140610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nu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ti</a:t>
            </a:r>
            <a:r>
              <a:rPr sz="2000" spc="4" dirty="0" smtClean="0">
                <a:latin typeface="Times New Roman"/>
                <a:cs typeface="Times New Roman"/>
              </a:rPr>
              <a:t>on: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482088" y="2651707"/>
            <a:ext cx="173989" cy="5831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Times New Roman"/>
                <a:cs typeface="Times New Roman"/>
              </a:rPr>
              <a:t>–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25"/>
              </a:spcBef>
            </a:pPr>
            <a:r>
              <a:rPr sz="1800" spc="0" dirty="0" smtClean="0">
                <a:latin typeface="Times New Roman"/>
                <a:cs typeface="Times New Roman"/>
              </a:rPr>
              <a:t>–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864612" y="2651707"/>
            <a:ext cx="5990671" cy="5831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Times New Roman"/>
                <a:cs typeface="Times New Roman"/>
              </a:rPr>
              <a:t>d</a:t>
            </a:r>
            <a:r>
              <a:rPr sz="1800" spc="4" dirty="0" smtClean="0">
                <a:latin typeface="Times New Roman"/>
                <a:cs typeface="Times New Roman"/>
              </a:rPr>
              <a:t>é</a:t>
            </a:r>
            <a:r>
              <a:rPr sz="1800" spc="0" dirty="0" smtClean="0">
                <a:latin typeface="Times New Roman"/>
                <a:cs typeface="Times New Roman"/>
              </a:rPr>
              <a:t>f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t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un</a:t>
            </a:r>
            <a:r>
              <a:rPr sz="1800" spc="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nouv</a:t>
            </a:r>
            <a:r>
              <a:rPr sz="1800" spc="4" dirty="0" smtClean="0">
                <a:latin typeface="Times New Roman"/>
                <a:cs typeface="Times New Roman"/>
              </a:rPr>
              <a:t>ea</a:t>
            </a:r>
            <a:r>
              <a:rPr sz="1800" spc="0" dirty="0" smtClean="0">
                <a:latin typeface="Times New Roman"/>
                <a:cs typeface="Times New Roman"/>
              </a:rPr>
              <a:t>u</a:t>
            </a:r>
            <a:r>
              <a:rPr sz="1800" spc="-4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25" dirty="0" smtClean="0">
                <a:latin typeface="Times New Roman"/>
                <a:cs typeface="Times New Roman"/>
              </a:rPr>
              <a:t>y</a:t>
            </a:r>
            <a:r>
              <a:rPr sz="1800" spc="0" dirty="0" smtClean="0">
                <a:latin typeface="Times New Roman"/>
                <a:cs typeface="Times New Roman"/>
              </a:rPr>
              <a:t>pe</a:t>
            </a:r>
            <a:r>
              <a:rPr sz="1800" spc="-34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0" dirty="0" smtClean="0">
                <a:latin typeface="Times New Roman"/>
                <a:cs typeface="Times New Roman"/>
              </a:rPr>
              <a:t>p</a:t>
            </a:r>
            <a:r>
              <a:rPr sz="1800" spc="4" dirty="0" smtClean="0">
                <a:latin typeface="Times New Roman"/>
                <a:cs typeface="Times New Roman"/>
              </a:rPr>
              <a:t>éci</a:t>
            </a:r>
            <a:r>
              <a:rPr sz="1800" spc="0" dirty="0" smtClean="0">
                <a:latin typeface="Times New Roman"/>
                <a:cs typeface="Times New Roman"/>
              </a:rPr>
              <a:t>f</a:t>
            </a:r>
            <a:r>
              <a:rPr sz="1800" spc="4" dirty="0" smtClean="0">
                <a:latin typeface="Times New Roman"/>
                <a:cs typeface="Times New Roman"/>
              </a:rPr>
              <a:t>ia</a:t>
            </a:r>
            <a:r>
              <a:rPr sz="1800" spc="0" dirty="0" smtClean="0">
                <a:latin typeface="Times New Roman"/>
                <a:cs typeface="Times New Roman"/>
              </a:rPr>
              <a:t>nt</a:t>
            </a:r>
            <a:r>
              <a:rPr sz="1800" spc="-25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Times New Roman"/>
                <a:cs typeface="Times New Roman"/>
              </a:rPr>
              <a:t>l</a:t>
            </a:r>
            <a:r>
              <a:rPr sz="1800" spc="0" dirty="0" smtClean="0">
                <a:latin typeface="Times New Roman"/>
                <a:cs typeface="Times New Roman"/>
              </a:rPr>
              <a:t>a </a:t>
            </a:r>
            <a:r>
              <a:rPr sz="1800" spc="4" dirty="0" smtClean="0">
                <a:latin typeface="Times New Roman"/>
                <a:cs typeface="Times New Roman"/>
              </a:rPr>
              <a:t>li</a:t>
            </a: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e d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s</a:t>
            </a:r>
            <a:r>
              <a:rPr sz="1800" spc="-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v</a:t>
            </a:r>
            <a:r>
              <a:rPr sz="1800" spc="4" dirty="0" smtClean="0">
                <a:latin typeface="Times New Roman"/>
                <a:cs typeface="Times New Roman"/>
              </a:rPr>
              <a:t>ale</a:t>
            </a:r>
            <a:r>
              <a:rPr sz="1800" spc="0" dirty="0" smtClean="0">
                <a:latin typeface="Times New Roman"/>
                <a:cs typeface="Times New Roman"/>
              </a:rPr>
              <a:t>urs</a:t>
            </a:r>
            <a:r>
              <a:rPr sz="1800" spc="-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po</a:t>
            </a:r>
            <a:r>
              <a:rPr sz="1800" spc="-4" dirty="0" smtClean="0">
                <a:latin typeface="Times New Roman"/>
                <a:cs typeface="Times New Roman"/>
              </a:rPr>
              <a:t>ss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b</a:t>
            </a:r>
            <a:r>
              <a:rPr sz="1800" spc="4" dirty="0" smtClean="0">
                <a:latin typeface="Times New Roman"/>
                <a:cs typeface="Times New Roman"/>
              </a:rPr>
              <a:t>l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  <a:p>
            <a:pPr marL="12700" marR="34290">
              <a:lnSpc>
                <a:spcPct val="95825"/>
              </a:lnSpc>
              <a:spcBef>
                <a:spcPts val="425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U</a:t>
            </a:r>
            <a:r>
              <a:rPr sz="1800" spc="4" dirty="0" smtClean="0">
                <a:latin typeface="Times New Roman"/>
                <a:cs typeface="Times New Roman"/>
              </a:rPr>
              <a:t>til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pour</a:t>
            </a:r>
            <a:r>
              <a:rPr sz="1800" spc="4" dirty="0" smtClean="0">
                <a:latin typeface="Times New Roman"/>
                <a:cs typeface="Times New Roman"/>
              </a:rPr>
              <a:t> le</a:t>
            </a:r>
            <a:r>
              <a:rPr sz="1800" spc="0" dirty="0" smtClean="0">
                <a:latin typeface="Times New Roman"/>
                <a:cs typeface="Times New Roman"/>
              </a:rPr>
              <a:t>s</a:t>
            </a:r>
            <a:r>
              <a:rPr sz="1800" spc="-9" dirty="0" smtClean="0">
                <a:latin typeface="Times New Roman"/>
                <a:cs typeface="Times New Roman"/>
              </a:rPr>
              <a:t> </a:t>
            </a:r>
            <a:r>
              <a:rPr sz="1800" spc="-4" dirty="0" smtClean="0">
                <a:latin typeface="Times New Roman"/>
                <a:cs typeface="Times New Roman"/>
              </a:rPr>
              <a:t>MS</a:t>
            </a:r>
            <a:r>
              <a:rPr sz="1800" spc="0" dirty="0" smtClean="0">
                <a:latin typeface="Times New Roman"/>
                <a:cs typeface="Times New Roman"/>
              </a:rPr>
              <a:t>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055112" y="3310075"/>
            <a:ext cx="17398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Times New Roman"/>
                <a:cs typeface="Times New Roman"/>
              </a:rPr>
              <a:t>»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428491" y="3310075"/>
            <a:ext cx="369877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b="1" spc="0" dirty="0" smtClean="0">
                <a:latin typeface="Times New Roman"/>
                <a:cs typeface="Times New Roman"/>
              </a:rPr>
              <a:t>T</a:t>
            </a:r>
            <a:r>
              <a:rPr sz="1800" b="1" spc="9" dirty="0" smtClean="0">
                <a:latin typeface="Times New Roman"/>
                <a:cs typeface="Times New Roman"/>
              </a:rPr>
              <a:t>y</a:t>
            </a:r>
            <a:r>
              <a:rPr sz="1800" b="1" spc="-4" dirty="0" smtClean="0">
                <a:latin typeface="Times New Roman"/>
                <a:cs typeface="Times New Roman"/>
              </a:rPr>
              <a:t>p</a:t>
            </a:r>
            <a:r>
              <a:rPr sz="1800" b="1" spc="0" dirty="0" smtClean="0">
                <a:latin typeface="Times New Roman"/>
                <a:cs typeface="Times New Roman"/>
              </a:rPr>
              <a:t>e</a:t>
            </a:r>
            <a:r>
              <a:rPr sz="1800" b="1" spc="-14" dirty="0" smtClean="0">
                <a:latin typeface="Times New Roman"/>
                <a:cs typeface="Times New Roman"/>
              </a:rPr>
              <a:t> </a:t>
            </a:r>
            <a:r>
              <a:rPr sz="1800" i="1" spc="-4" dirty="0" smtClean="0">
                <a:latin typeface="Times New Roman"/>
                <a:cs typeface="Times New Roman"/>
              </a:rPr>
              <a:t>T</a:t>
            </a:r>
            <a:r>
              <a:rPr sz="1800" i="1" spc="0" dirty="0" smtClean="0">
                <a:latin typeface="Times New Roman"/>
                <a:cs typeface="Times New Roman"/>
              </a:rPr>
              <a:t>_</a:t>
            </a:r>
            <a:r>
              <a:rPr sz="1800" i="1" spc="4" dirty="0" smtClean="0">
                <a:latin typeface="Times New Roman"/>
                <a:cs typeface="Times New Roman"/>
              </a:rPr>
              <a:t>e</a:t>
            </a:r>
            <a:r>
              <a:rPr sz="1800" i="1" spc="0" dirty="0" smtClean="0">
                <a:latin typeface="Times New Roman"/>
                <a:cs typeface="Times New Roman"/>
              </a:rPr>
              <a:t>nu</a:t>
            </a:r>
            <a:r>
              <a:rPr sz="1800" i="1" spc="-4" dirty="0" smtClean="0">
                <a:latin typeface="Times New Roman"/>
                <a:cs typeface="Times New Roman"/>
              </a:rPr>
              <a:t>m</a:t>
            </a:r>
            <a:r>
              <a:rPr sz="1800" i="1" spc="0" dirty="0" smtClean="0">
                <a:latin typeface="Times New Roman"/>
                <a:cs typeface="Times New Roman"/>
              </a:rPr>
              <a:t>_na</a:t>
            </a:r>
            <a:r>
              <a:rPr sz="1800" i="1" spc="-4" dirty="0" smtClean="0">
                <a:latin typeface="Times New Roman"/>
                <a:cs typeface="Times New Roman"/>
              </a:rPr>
              <a:t>m</a:t>
            </a:r>
            <a:r>
              <a:rPr sz="1800" i="1" spc="0" dirty="0" smtClean="0">
                <a:latin typeface="Times New Roman"/>
                <a:cs typeface="Times New Roman"/>
              </a:rPr>
              <a:t>e</a:t>
            </a:r>
            <a:r>
              <a:rPr sz="1800" i="1" spc="9" dirty="0" smtClean="0">
                <a:latin typeface="Times New Roman"/>
                <a:cs typeface="Times New Roman"/>
              </a:rPr>
              <a:t> </a:t>
            </a:r>
            <a:r>
              <a:rPr sz="1800" b="1" spc="4" dirty="0" smtClean="0">
                <a:latin typeface="Times New Roman"/>
                <a:cs typeface="Times New Roman"/>
              </a:rPr>
              <a:t>i</a:t>
            </a:r>
            <a:r>
              <a:rPr sz="1800" b="1" spc="0" dirty="0" smtClean="0">
                <a:latin typeface="Times New Roman"/>
                <a:cs typeface="Times New Roman"/>
              </a:rPr>
              <a:t>s (</a:t>
            </a:r>
            <a:r>
              <a:rPr sz="1800" i="1" spc="4" dirty="0" smtClean="0">
                <a:latin typeface="Times New Roman"/>
                <a:cs typeface="Times New Roman"/>
              </a:rPr>
              <a:t>v</a:t>
            </a:r>
            <a:r>
              <a:rPr sz="1800" i="1" spc="0" dirty="0" smtClean="0">
                <a:latin typeface="Times New Roman"/>
                <a:cs typeface="Times New Roman"/>
              </a:rPr>
              <a:t>a</a:t>
            </a:r>
            <a:r>
              <a:rPr sz="1800" i="1" spc="4" dirty="0" smtClean="0">
                <a:latin typeface="Times New Roman"/>
                <a:cs typeface="Times New Roman"/>
              </a:rPr>
              <a:t>l</a:t>
            </a:r>
            <a:r>
              <a:rPr sz="1800" i="1" spc="0" dirty="0" smtClean="0">
                <a:latin typeface="Times New Roman"/>
                <a:cs typeface="Times New Roman"/>
              </a:rPr>
              <a:t>1</a:t>
            </a:r>
            <a:r>
              <a:rPr sz="1800" b="1" spc="0" dirty="0" smtClean="0">
                <a:latin typeface="Times New Roman"/>
                <a:cs typeface="Times New Roman"/>
              </a:rPr>
              <a:t>,</a:t>
            </a:r>
            <a:r>
              <a:rPr sz="1800" b="1" spc="-9" dirty="0" smtClean="0">
                <a:latin typeface="Times New Roman"/>
                <a:cs typeface="Times New Roman"/>
              </a:rPr>
              <a:t> </a:t>
            </a:r>
            <a:r>
              <a:rPr sz="1800" i="1" spc="4" dirty="0" smtClean="0">
                <a:latin typeface="Times New Roman"/>
                <a:cs typeface="Times New Roman"/>
              </a:rPr>
              <a:t>v</a:t>
            </a:r>
            <a:r>
              <a:rPr sz="1800" i="1" spc="0" dirty="0" smtClean="0">
                <a:latin typeface="Times New Roman"/>
                <a:cs typeface="Times New Roman"/>
              </a:rPr>
              <a:t>a</a:t>
            </a:r>
            <a:r>
              <a:rPr sz="1800" i="1" spc="4" dirty="0" smtClean="0">
                <a:latin typeface="Times New Roman"/>
                <a:cs typeface="Times New Roman"/>
              </a:rPr>
              <a:t>l</a:t>
            </a:r>
            <a:r>
              <a:rPr sz="1800" i="1" spc="0" dirty="0" smtClean="0">
                <a:latin typeface="Times New Roman"/>
                <a:cs typeface="Times New Roman"/>
              </a:rPr>
              <a:t>2</a:t>
            </a:r>
            <a:r>
              <a:rPr sz="1800" b="1" spc="0" dirty="0" smtClean="0">
                <a:latin typeface="Times New Roman"/>
                <a:cs typeface="Times New Roman"/>
              </a:rPr>
              <a:t>, </a:t>
            </a:r>
            <a:r>
              <a:rPr sz="1800" spc="0" dirty="0" smtClean="0">
                <a:latin typeface="Times New Roman"/>
                <a:cs typeface="Times New Roman"/>
              </a:rPr>
              <a:t>…</a:t>
            </a:r>
            <a:r>
              <a:rPr sz="1800" b="1" spc="0" dirty="0" smtClean="0">
                <a:latin typeface="Times New Roman"/>
                <a:cs typeface="Times New Roman"/>
              </a:rPr>
              <a:t>);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055112" y="3858715"/>
            <a:ext cx="173989" cy="5831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Times New Roman"/>
                <a:cs typeface="Times New Roman"/>
              </a:rPr>
              <a:t>»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25"/>
              </a:spcBef>
            </a:pPr>
            <a:r>
              <a:rPr sz="1800" spc="0" dirty="0" smtClean="0">
                <a:latin typeface="Times New Roman"/>
                <a:cs typeface="Times New Roman"/>
              </a:rPr>
              <a:t>»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428491" y="3858715"/>
            <a:ext cx="2833293" cy="5831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89">
              <a:lnSpc>
                <a:spcPts val="1939"/>
              </a:lnSpc>
              <a:spcBef>
                <a:spcPts val="97"/>
              </a:spcBef>
            </a:pPr>
            <a:r>
              <a:rPr sz="1800" b="1" spc="0" dirty="0" smtClean="0">
                <a:latin typeface="Times New Roman"/>
                <a:cs typeface="Times New Roman"/>
              </a:rPr>
              <a:t>T</a:t>
            </a:r>
            <a:r>
              <a:rPr sz="1800" b="1" spc="9" dirty="0" smtClean="0">
                <a:latin typeface="Times New Roman"/>
                <a:cs typeface="Times New Roman"/>
              </a:rPr>
              <a:t>y</a:t>
            </a:r>
            <a:r>
              <a:rPr sz="1800" b="1" spc="-4" dirty="0" smtClean="0">
                <a:latin typeface="Times New Roman"/>
                <a:cs typeface="Times New Roman"/>
              </a:rPr>
              <a:t>p</a:t>
            </a:r>
            <a:r>
              <a:rPr sz="1800" b="1" spc="0" dirty="0" smtClean="0">
                <a:latin typeface="Times New Roman"/>
                <a:cs typeface="Times New Roman"/>
              </a:rPr>
              <a:t>e</a:t>
            </a:r>
            <a:r>
              <a:rPr sz="1800" b="1" spc="-14" dirty="0" smtClean="0">
                <a:latin typeface="Times New Roman"/>
                <a:cs typeface="Times New Roman"/>
              </a:rPr>
              <a:t> </a:t>
            </a:r>
            <a:r>
              <a:rPr sz="1800" i="1" spc="-4" dirty="0" smtClean="0">
                <a:latin typeface="Times New Roman"/>
                <a:cs typeface="Times New Roman"/>
              </a:rPr>
              <a:t>T</a:t>
            </a:r>
            <a:r>
              <a:rPr sz="1800" i="1" spc="0" dirty="0" smtClean="0">
                <a:latin typeface="Times New Roman"/>
                <a:cs typeface="Times New Roman"/>
              </a:rPr>
              <a:t>_</a:t>
            </a:r>
            <a:r>
              <a:rPr sz="1800" i="1" spc="-4" dirty="0" smtClean="0">
                <a:latin typeface="Times New Roman"/>
                <a:cs typeface="Times New Roman"/>
              </a:rPr>
              <a:t>ms</a:t>
            </a:r>
            <a:r>
              <a:rPr sz="1800" i="1" spc="0" dirty="0" smtClean="0">
                <a:latin typeface="Times New Roman"/>
                <a:cs typeface="Times New Roman"/>
              </a:rPr>
              <a:t>a</a:t>
            </a:r>
            <a:r>
              <a:rPr sz="1800" i="1" spc="14" dirty="0" smtClean="0">
                <a:latin typeface="Times New Roman"/>
                <a:cs typeface="Times New Roman"/>
              </a:rPr>
              <a:t> </a:t>
            </a:r>
            <a:r>
              <a:rPr sz="1800" b="1" spc="4" dirty="0" smtClean="0">
                <a:latin typeface="Times New Roman"/>
                <a:cs typeface="Times New Roman"/>
              </a:rPr>
              <a:t>i</a:t>
            </a:r>
            <a:r>
              <a:rPr sz="1800" b="1" spc="0" dirty="0" smtClean="0">
                <a:latin typeface="Times New Roman"/>
                <a:cs typeface="Times New Roman"/>
              </a:rPr>
              <a:t>s</a:t>
            </a:r>
            <a:r>
              <a:rPr sz="1800" b="1" spc="-9" dirty="0" smtClean="0"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latin typeface="Times New Roman"/>
                <a:cs typeface="Times New Roman"/>
              </a:rPr>
              <a:t>(</a:t>
            </a:r>
            <a:r>
              <a:rPr sz="1800" i="1" spc="0" dirty="0" smtClean="0">
                <a:latin typeface="Times New Roman"/>
                <a:cs typeface="Times New Roman"/>
              </a:rPr>
              <a:t>a</a:t>
            </a:r>
            <a:r>
              <a:rPr sz="1800" b="1" spc="0" dirty="0" smtClean="0">
                <a:latin typeface="Times New Roman"/>
                <a:cs typeface="Times New Roman"/>
              </a:rPr>
              <a:t>,</a:t>
            </a:r>
            <a:r>
              <a:rPr sz="1800" b="1" spc="14" dirty="0" smtClean="0">
                <a:latin typeface="Times New Roman"/>
                <a:cs typeface="Times New Roman"/>
              </a:rPr>
              <a:t> </a:t>
            </a:r>
            <a:r>
              <a:rPr sz="1800" i="1" spc="0" dirty="0" smtClean="0">
                <a:latin typeface="Times New Roman"/>
                <a:cs typeface="Times New Roman"/>
              </a:rPr>
              <a:t>b</a:t>
            </a:r>
            <a:r>
              <a:rPr sz="1800" b="1" spc="0" dirty="0" smtClean="0">
                <a:latin typeface="Times New Roman"/>
                <a:cs typeface="Times New Roman"/>
              </a:rPr>
              <a:t>, </a:t>
            </a:r>
            <a:r>
              <a:rPr sz="1800" i="1" spc="4" dirty="0" smtClean="0">
                <a:latin typeface="Times New Roman"/>
                <a:cs typeface="Times New Roman"/>
              </a:rPr>
              <a:t>c</a:t>
            </a:r>
            <a:r>
              <a:rPr sz="1800" b="1" spc="0" dirty="0" smtClean="0">
                <a:latin typeface="Times New Roman"/>
                <a:cs typeface="Times New Roman"/>
              </a:rPr>
              <a:t>,</a:t>
            </a:r>
            <a:r>
              <a:rPr sz="1800" b="1" spc="-14" dirty="0" smtClean="0">
                <a:latin typeface="Times New Roman"/>
                <a:cs typeface="Times New Roman"/>
              </a:rPr>
              <a:t> </a:t>
            </a:r>
            <a:r>
              <a:rPr sz="1800" i="1" spc="0" dirty="0" smtClean="0">
                <a:latin typeface="Times New Roman"/>
                <a:cs typeface="Times New Roman"/>
              </a:rPr>
              <a:t>d</a:t>
            </a:r>
            <a:r>
              <a:rPr sz="1800" b="1" spc="0" dirty="0" smtClean="0">
                <a:latin typeface="Times New Roman"/>
                <a:cs typeface="Times New Roman"/>
              </a:rPr>
              <a:t>);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25"/>
              </a:spcBef>
            </a:pPr>
            <a:r>
              <a:rPr sz="1800" b="1" spc="-4" dirty="0" smtClean="0">
                <a:latin typeface="Times New Roman"/>
                <a:cs typeface="Times New Roman"/>
              </a:rPr>
              <a:t>S</a:t>
            </a:r>
            <a:r>
              <a:rPr sz="1800" b="1" spc="4" dirty="0" smtClean="0">
                <a:latin typeface="Times New Roman"/>
                <a:cs typeface="Times New Roman"/>
              </a:rPr>
              <a:t>i</a:t>
            </a:r>
            <a:r>
              <a:rPr sz="1800" b="1" spc="0" dirty="0" smtClean="0">
                <a:latin typeface="Times New Roman"/>
                <a:cs typeface="Times New Roman"/>
              </a:rPr>
              <a:t>g</a:t>
            </a:r>
            <a:r>
              <a:rPr sz="1800" b="1" spc="-4" dirty="0" smtClean="0">
                <a:latin typeface="Times New Roman"/>
                <a:cs typeface="Times New Roman"/>
              </a:rPr>
              <a:t>n</a:t>
            </a:r>
            <a:r>
              <a:rPr sz="1800" b="1" spc="0" dirty="0" smtClean="0">
                <a:latin typeface="Times New Roman"/>
                <a:cs typeface="Times New Roman"/>
              </a:rPr>
              <a:t>al </a:t>
            </a:r>
            <a:r>
              <a:rPr sz="1800" i="1" spc="4" dirty="0" smtClean="0">
                <a:latin typeface="Times New Roman"/>
                <a:cs typeface="Times New Roman"/>
              </a:rPr>
              <a:t>et</a:t>
            </a:r>
            <a:r>
              <a:rPr sz="1800" i="1" spc="0" dirty="0" smtClean="0">
                <a:latin typeface="Times New Roman"/>
                <a:cs typeface="Times New Roman"/>
              </a:rPr>
              <a:t>a</a:t>
            </a:r>
            <a:r>
              <a:rPr sz="1800" i="1" spc="4" dirty="0" smtClean="0">
                <a:latin typeface="Times New Roman"/>
                <a:cs typeface="Times New Roman"/>
              </a:rPr>
              <a:t>t</a:t>
            </a:r>
            <a:r>
              <a:rPr sz="1800" i="1" spc="0" dirty="0" smtClean="0">
                <a:latin typeface="Times New Roman"/>
                <a:cs typeface="Times New Roman"/>
              </a:rPr>
              <a:t>_p,</a:t>
            </a:r>
            <a:r>
              <a:rPr sz="1800" i="1" spc="-9" dirty="0" smtClean="0">
                <a:latin typeface="Times New Roman"/>
                <a:cs typeface="Times New Roman"/>
              </a:rPr>
              <a:t> </a:t>
            </a:r>
            <a:r>
              <a:rPr sz="1800" i="1" spc="4" dirty="0" smtClean="0">
                <a:latin typeface="Times New Roman"/>
                <a:cs typeface="Times New Roman"/>
              </a:rPr>
              <a:t>et</a:t>
            </a:r>
            <a:r>
              <a:rPr sz="1800" i="1" spc="0" dirty="0" smtClean="0">
                <a:latin typeface="Times New Roman"/>
                <a:cs typeface="Times New Roman"/>
              </a:rPr>
              <a:t>a</a:t>
            </a:r>
            <a:r>
              <a:rPr sz="1800" i="1" spc="4" dirty="0" smtClean="0">
                <a:latin typeface="Times New Roman"/>
                <a:cs typeface="Times New Roman"/>
              </a:rPr>
              <a:t>t</a:t>
            </a:r>
            <a:r>
              <a:rPr sz="1800" i="1" spc="0" dirty="0" smtClean="0">
                <a:latin typeface="Times New Roman"/>
                <a:cs typeface="Times New Roman"/>
              </a:rPr>
              <a:t>_s</a:t>
            </a:r>
            <a:r>
              <a:rPr sz="1800" i="1" spc="-9" dirty="0" smtClean="0"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latin typeface="Times New Roman"/>
                <a:cs typeface="Times New Roman"/>
              </a:rPr>
              <a:t>:</a:t>
            </a:r>
            <a:r>
              <a:rPr sz="1800" b="1" spc="4" dirty="0" smtClean="0">
                <a:latin typeface="Times New Roman"/>
                <a:cs typeface="Times New Roman"/>
              </a:rPr>
              <a:t> </a:t>
            </a:r>
            <a:r>
              <a:rPr sz="1800" i="1" spc="-4" dirty="0" smtClean="0">
                <a:latin typeface="Times New Roman"/>
                <a:cs typeface="Times New Roman"/>
              </a:rPr>
              <a:t>T</a:t>
            </a:r>
            <a:r>
              <a:rPr sz="1800" i="1" spc="0" dirty="0" smtClean="0">
                <a:latin typeface="Times New Roman"/>
                <a:cs typeface="Times New Roman"/>
              </a:rPr>
              <a:t>_</a:t>
            </a:r>
            <a:r>
              <a:rPr sz="1800" i="1" spc="-4" dirty="0" smtClean="0">
                <a:latin typeface="Times New Roman"/>
                <a:cs typeface="Times New Roman"/>
              </a:rPr>
              <a:t>ms</a:t>
            </a:r>
            <a:r>
              <a:rPr sz="1800" i="1" spc="0" dirty="0" smtClean="0">
                <a:latin typeface="Times New Roman"/>
                <a:cs typeface="Times New Roman"/>
              </a:rPr>
              <a:t>a</a:t>
            </a:r>
            <a:r>
              <a:rPr sz="1800" b="1" spc="0" dirty="0" smtClean="0">
                <a:latin typeface="Times New Roman"/>
                <a:cs typeface="Times New Roman"/>
              </a:rPr>
              <a:t>;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907539" y="4892476"/>
            <a:ext cx="1526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91588" y="4892476"/>
            <a:ext cx="95417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Ta</a:t>
            </a:r>
            <a:r>
              <a:rPr sz="2000" spc="4" dirty="0" smtClean="0">
                <a:latin typeface="Times New Roman"/>
                <a:cs typeface="Times New Roman"/>
              </a:rPr>
              <a:t>b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ea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542650" y="5514144"/>
            <a:ext cx="5990516" cy="59024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32"/>
              </a:spcBef>
            </a:pPr>
            <a:endParaRPr sz="750"/>
          </a:p>
          <a:p>
            <a:pPr marL="60800">
              <a:lnSpc>
                <a:spcPct val="94401"/>
              </a:lnSpc>
            </a:pPr>
            <a:r>
              <a:rPr sz="1150" b="1" spc="0" dirty="0" smtClean="0">
                <a:latin typeface="Courier New"/>
                <a:cs typeface="Courier New"/>
              </a:rPr>
              <a:t>type</a:t>
            </a:r>
            <a:r>
              <a:rPr sz="1150" b="1" spc="140" dirty="0" smtClean="0">
                <a:latin typeface="Courier New"/>
                <a:cs typeface="Courier New"/>
              </a:rPr>
              <a:t> </a:t>
            </a:r>
            <a:r>
              <a:rPr sz="1150" i="1" spc="0" dirty="0" smtClean="0">
                <a:latin typeface="Courier New"/>
                <a:cs typeface="Courier New"/>
              </a:rPr>
              <a:t>nom_type</a:t>
            </a:r>
            <a:r>
              <a:rPr sz="1150" i="1" spc="250" dirty="0" smtClean="0">
                <a:latin typeface="Courier New"/>
                <a:cs typeface="Courier New"/>
              </a:rPr>
              <a:t> </a:t>
            </a:r>
            <a:r>
              <a:rPr sz="1150" b="1" spc="0" dirty="0" smtClean="0">
                <a:latin typeface="Courier New"/>
                <a:cs typeface="Courier New"/>
              </a:rPr>
              <a:t>is</a:t>
            </a:r>
            <a:r>
              <a:rPr sz="1150" b="1" spc="85" dirty="0" smtClean="0">
                <a:latin typeface="Courier New"/>
                <a:cs typeface="Courier New"/>
              </a:rPr>
              <a:t> </a:t>
            </a:r>
            <a:r>
              <a:rPr sz="1150" spc="0" dirty="0" smtClean="0">
                <a:latin typeface="Courier New"/>
                <a:cs typeface="Courier New"/>
              </a:rPr>
              <a:t>array</a:t>
            </a:r>
            <a:r>
              <a:rPr sz="1150" spc="167" dirty="0" smtClean="0">
                <a:latin typeface="Courier New"/>
                <a:cs typeface="Courier New"/>
              </a:rPr>
              <a:t> </a:t>
            </a:r>
            <a:r>
              <a:rPr sz="1150" spc="0" dirty="0" smtClean="0">
                <a:latin typeface="Courier New"/>
                <a:cs typeface="Courier New"/>
              </a:rPr>
              <a:t>(</a:t>
            </a:r>
            <a:r>
              <a:rPr sz="1150" i="1" spc="0" dirty="0" smtClean="0">
                <a:latin typeface="Courier New"/>
                <a:cs typeface="Courier New"/>
              </a:rPr>
              <a:t>debut</a:t>
            </a:r>
            <a:r>
              <a:rPr sz="1150" i="1" spc="195" dirty="0" smtClean="0">
                <a:latin typeface="Courier New"/>
                <a:cs typeface="Courier New"/>
              </a:rPr>
              <a:t> </a:t>
            </a:r>
            <a:r>
              <a:rPr sz="1150" b="1" spc="0" dirty="0" smtClean="0">
                <a:latin typeface="Courier New"/>
                <a:cs typeface="Courier New"/>
              </a:rPr>
              <a:t>to</a:t>
            </a:r>
            <a:r>
              <a:rPr sz="1150" b="1" spc="85" dirty="0" smtClean="0">
                <a:latin typeface="Courier New"/>
                <a:cs typeface="Courier New"/>
              </a:rPr>
              <a:t> </a:t>
            </a:r>
            <a:r>
              <a:rPr sz="1150" i="1" spc="0" dirty="0" smtClean="0">
                <a:latin typeface="Courier New"/>
                <a:cs typeface="Courier New"/>
              </a:rPr>
              <a:t>fin</a:t>
            </a:r>
            <a:r>
              <a:rPr sz="1150" spc="0" dirty="0" smtClean="0">
                <a:latin typeface="Courier New"/>
                <a:cs typeface="Courier New"/>
              </a:rPr>
              <a:t>)</a:t>
            </a:r>
            <a:r>
              <a:rPr sz="1150" spc="140" dirty="0" smtClean="0">
                <a:latin typeface="Courier New"/>
                <a:cs typeface="Courier New"/>
              </a:rPr>
              <a:t> </a:t>
            </a:r>
            <a:r>
              <a:rPr sz="1150" b="1" spc="0" dirty="0" smtClean="0">
                <a:latin typeface="Courier New"/>
                <a:cs typeface="Courier New"/>
              </a:rPr>
              <a:t>of</a:t>
            </a:r>
            <a:r>
              <a:rPr sz="1150" b="1" spc="85" dirty="0" smtClean="0">
                <a:latin typeface="Courier New"/>
                <a:cs typeface="Courier New"/>
              </a:rPr>
              <a:t> </a:t>
            </a:r>
            <a:r>
              <a:rPr sz="1150" i="1" spc="0" dirty="0" smtClean="0">
                <a:latin typeface="Courier New"/>
                <a:cs typeface="Courier New"/>
              </a:rPr>
              <a:t>type_element</a:t>
            </a:r>
            <a:r>
              <a:rPr sz="1150" spc="0" dirty="0" smtClean="0">
                <a:latin typeface="Courier New"/>
                <a:cs typeface="Courier New"/>
              </a:rPr>
              <a:t>;</a:t>
            </a:r>
            <a:endParaRPr sz="1150">
              <a:latin typeface="Courier New"/>
              <a:cs typeface="Courier New"/>
            </a:endParaRPr>
          </a:p>
          <a:p>
            <a:pPr marL="60800">
              <a:lnSpc>
                <a:spcPct val="94401"/>
              </a:lnSpc>
              <a:spcBef>
                <a:spcPts val="135"/>
              </a:spcBef>
            </a:pPr>
            <a:r>
              <a:rPr sz="1150" b="1" spc="0" dirty="0" smtClean="0">
                <a:latin typeface="Courier New"/>
                <a:cs typeface="Courier New"/>
              </a:rPr>
              <a:t>type</a:t>
            </a:r>
            <a:r>
              <a:rPr sz="1150" b="1" spc="140" dirty="0" smtClean="0">
                <a:latin typeface="Courier New"/>
                <a:cs typeface="Courier New"/>
              </a:rPr>
              <a:t> </a:t>
            </a:r>
            <a:r>
              <a:rPr sz="1150" i="1" spc="0" dirty="0" smtClean="0">
                <a:latin typeface="Courier New"/>
                <a:cs typeface="Courier New"/>
              </a:rPr>
              <a:t>nom_type</a:t>
            </a:r>
            <a:r>
              <a:rPr sz="1150" i="1" spc="250" dirty="0" smtClean="0">
                <a:latin typeface="Courier New"/>
                <a:cs typeface="Courier New"/>
              </a:rPr>
              <a:t> </a:t>
            </a:r>
            <a:r>
              <a:rPr sz="1150" b="1" spc="0" dirty="0" smtClean="0">
                <a:latin typeface="Courier New"/>
                <a:cs typeface="Courier New"/>
              </a:rPr>
              <a:t>is</a:t>
            </a:r>
            <a:r>
              <a:rPr sz="1150" b="1" spc="85" dirty="0" smtClean="0">
                <a:latin typeface="Courier New"/>
                <a:cs typeface="Courier New"/>
              </a:rPr>
              <a:t> </a:t>
            </a:r>
            <a:r>
              <a:rPr sz="1150" spc="0" dirty="0" smtClean="0">
                <a:latin typeface="Courier New"/>
                <a:cs typeface="Courier New"/>
              </a:rPr>
              <a:t>array</a:t>
            </a:r>
            <a:r>
              <a:rPr sz="1150" spc="167" dirty="0" smtClean="0">
                <a:latin typeface="Courier New"/>
                <a:cs typeface="Courier New"/>
              </a:rPr>
              <a:t> </a:t>
            </a:r>
            <a:r>
              <a:rPr sz="1150" spc="0" dirty="0" smtClean="0">
                <a:latin typeface="Courier New"/>
                <a:cs typeface="Courier New"/>
              </a:rPr>
              <a:t>(</a:t>
            </a:r>
            <a:r>
              <a:rPr sz="1150" i="1" spc="0" dirty="0" smtClean="0">
                <a:latin typeface="Courier New"/>
                <a:cs typeface="Courier New"/>
              </a:rPr>
              <a:t>fin</a:t>
            </a:r>
            <a:r>
              <a:rPr sz="1150" i="1" spc="140" dirty="0" smtClean="0">
                <a:latin typeface="Courier New"/>
                <a:cs typeface="Courier New"/>
              </a:rPr>
              <a:t> </a:t>
            </a:r>
            <a:r>
              <a:rPr sz="1150" b="1" spc="0" dirty="0" smtClean="0">
                <a:latin typeface="Courier New"/>
                <a:cs typeface="Courier New"/>
              </a:rPr>
              <a:t>downto</a:t>
            </a:r>
            <a:r>
              <a:rPr sz="1150" b="1" spc="195" dirty="0" smtClean="0">
                <a:latin typeface="Courier New"/>
                <a:cs typeface="Courier New"/>
              </a:rPr>
              <a:t> </a:t>
            </a:r>
            <a:r>
              <a:rPr sz="1150" spc="0" dirty="0" smtClean="0">
                <a:latin typeface="Courier New"/>
                <a:cs typeface="Courier New"/>
              </a:rPr>
              <a:t>debut)</a:t>
            </a:r>
            <a:r>
              <a:rPr sz="1150" spc="195" dirty="0" smtClean="0">
                <a:latin typeface="Courier New"/>
                <a:cs typeface="Courier New"/>
              </a:rPr>
              <a:t> </a:t>
            </a:r>
            <a:r>
              <a:rPr sz="1150" b="1" spc="0" dirty="0" smtClean="0">
                <a:latin typeface="Courier New"/>
                <a:cs typeface="Courier New"/>
              </a:rPr>
              <a:t>of</a:t>
            </a:r>
            <a:r>
              <a:rPr sz="1150" b="1" spc="85" dirty="0" smtClean="0">
                <a:latin typeface="Courier New"/>
                <a:cs typeface="Courier New"/>
              </a:rPr>
              <a:t> </a:t>
            </a:r>
            <a:r>
              <a:rPr sz="1150" i="1" spc="0" dirty="0" smtClean="0">
                <a:latin typeface="Courier New"/>
                <a:cs typeface="Courier New"/>
              </a:rPr>
              <a:t>type_element</a:t>
            </a:r>
            <a:r>
              <a:rPr sz="1150" spc="0" dirty="0" smtClean="0">
                <a:latin typeface="Courier New"/>
                <a:cs typeface="Courier New"/>
              </a:rPr>
              <a:t>;</a:t>
            </a:r>
            <a:endParaRPr sz="1150">
              <a:latin typeface="Courier New"/>
              <a:cs typeface="Courier New"/>
            </a:endParaRPr>
          </a:p>
        </p:txBody>
      </p:sp>
      <p:sp>
        <p:nvSpPr>
          <p:cNvPr id="28" name="ZoneTexte 27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688340" y="1028423"/>
            <a:ext cx="5087661" cy="7376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135"/>
              </a:lnSpc>
              <a:spcBef>
                <a:spcPts val="156"/>
              </a:spcBef>
            </a:pP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</a:t>
            </a:r>
            <a:r>
              <a:rPr sz="4800" b="1" spc="-9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st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4800" b="1" spc="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4800" b="1" spc="-19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:</a:t>
            </a:r>
            <a:r>
              <a:rPr sz="4800" b="1" spc="-9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4800" b="1" spc="-4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4800" b="1" spc="0" baseline="-2717" dirty="0" smtClean="0">
                <a:solidFill>
                  <a:srgbClr val="3333CB"/>
                </a:solidFill>
                <a:latin typeface="Times New Roman"/>
                <a:cs typeface="Times New Roman"/>
              </a:rPr>
              <a:t>ty</a:t>
            </a:r>
            <a:endParaRPr sz="3200">
              <a:latin typeface="Times New Roman"/>
              <a:cs typeface="Times New Roman"/>
            </a:endParaRPr>
          </a:p>
          <a:p>
            <a:pPr marL="88900" marR="61036">
              <a:lnSpc>
                <a:spcPts val="2635"/>
              </a:lnSpc>
            </a:pPr>
            <a:r>
              <a:rPr sz="4200" spc="0" baseline="2145" dirty="0" smtClean="0">
                <a:latin typeface="Wingdings"/>
                <a:cs typeface="Wingdings"/>
              </a:rPr>
              <a:t></a:t>
            </a:r>
            <a:r>
              <a:rPr sz="4200" spc="0" baseline="2070" dirty="0" smtClean="0">
                <a:latin typeface="Times New Roman"/>
                <a:cs typeface="Times New Roman"/>
              </a:rPr>
              <a:t> </a:t>
            </a:r>
            <a:r>
              <a:rPr sz="4200" spc="294" baseline="2070" dirty="0" smtClean="0">
                <a:latin typeface="Times New Roman"/>
                <a:cs typeface="Times New Roman"/>
              </a:rPr>
              <a:t> </a:t>
            </a:r>
            <a:r>
              <a:rPr sz="4200" spc="-4" baseline="2070" dirty="0" smtClean="0">
                <a:latin typeface="Times New Roman"/>
                <a:cs typeface="Times New Roman"/>
              </a:rPr>
              <a:t>T</a:t>
            </a:r>
            <a:r>
              <a:rPr sz="4200" spc="4" baseline="2070" dirty="0" smtClean="0">
                <a:latin typeface="Times New Roman"/>
                <a:cs typeface="Times New Roman"/>
              </a:rPr>
              <a:t>yp</a:t>
            </a:r>
            <a:r>
              <a:rPr sz="4200" spc="0" baseline="2070" dirty="0" smtClean="0">
                <a:latin typeface="Times New Roman"/>
                <a:cs typeface="Times New Roman"/>
              </a:rPr>
              <a:t>e</a:t>
            </a:r>
            <a:r>
              <a:rPr sz="4200" spc="-50" baseline="2070" dirty="0" smtClean="0">
                <a:latin typeface="Times New Roman"/>
                <a:cs typeface="Times New Roman"/>
              </a:rPr>
              <a:t> </a:t>
            </a:r>
            <a:r>
              <a:rPr sz="4200" spc="4" baseline="2070" dirty="0" smtClean="0">
                <a:latin typeface="Times New Roman"/>
                <a:cs typeface="Times New Roman"/>
              </a:rPr>
              <a:t>(suit</a:t>
            </a:r>
            <a:r>
              <a:rPr sz="4200" spc="-4" baseline="2070" dirty="0" smtClean="0">
                <a:latin typeface="Times New Roman"/>
                <a:cs typeface="Times New Roman"/>
              </a:rPr>
              <a:t>e</a:t>
            </a:r>
            <a:r>
              <a:rPr sz="4200" spc="0" baseline="2070" dirty="0" smtClean="0">
                <a:latin typeface="Times New Roman"/>
                <a:cs typeface="Times New Roman"/>
              </a:rPr>
              <a:t>)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332992" y="1875553"/>
            <a:ext cx="31313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717039" y="1877159"/>
            <a:ext cx="329559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-4" dirty="0" smtClean="0">
                <a:latin typeface="Times New Roman"/>
                <a:cs typeface="Times New Roman"/>
              </a:rPr>
              <a:t>D</a:t>
            </a:r>
            <a:r>
              <a:rPr sz="2400" spc="0" dirty="0" smtClean="0">
                <a:latin typeface="Times New Roman"/>
                <a:cs typeface="Times New Roman"/>
              </a:rPr>
              <a:t>é</a:t>
            </a:r>
            <a:r>
              <a:rPr sz="2400" spc="-4" dirty="0" smtClean="0">
                <a:latin typeface="Times New Roman"/>
                <a:cs typeface="Times New Roman"/>
              </a:rPr>
              <a:t>f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n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r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 nouveaux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ypes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907539" y="2661340"/>
            <a:ext cx="1526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91588" y="2661340"/>
            <a:ext cx="96949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4" dirty="0" smtClean="0">
                <a:latin typeface="Times New Roman"/>
                <a:cs typeface="Times New Roman"/>
              </a:rPr>
              <a:t>ub</a:t>
            </a:r>
            <a:r>
              <a:rPr sz="2000" spc="-4" dirty="0" smtClean="0">
                <a:latin typeface="Times New Roman"/>
                <a:cs typeface="Times New Roman"/>
              </a:rPr>
              <a:t>ty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e: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482088" y="3017467"/>
            <a:ext cx="173989" cy="5831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Times New Roman"/>
                <a:cs typeface="Times New Roman"/>
              </a:rPr>
              <a:t>–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25"/>
              </a:spcBef>
            </a:pPr>
            <a:r>
              <a:rPr sz="1800" spc="0" dirty="0" smtClean="0">
                <a:latin typeface="Times New Roman"/>
                <a:cs typeface="Times New Roman"/>
              </a:rPr>
              <a:t>–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864612" y="3017467"/>
            <a:ext cx="4779571" cy="5831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90">
              <a:lnSpc>
                <a:spcPts val="1939"/>
              </a:lnSpc>
              <a:spcBef>
                <a:spcPts val="97"/>
              </a:spcBef>
            </a:pPr>
            <a:r>
              <a:rPr sz="1800" spc="-4" dirty="0" smtClean="0">
                <a:latin typeface="Times New Roman"/>
                <a:cs typeface="Times New Roman"/>
              </a:rPr>
              <a:t>A</a:t>
            </a:r>
            <a:r>
              <a:rPr sz="1800" spc="4" dirty="0" smtClean="0">
                <a:latin typeface="Times New Roman"/>
                <a:cs typeface="Times New Roman"/>
              </a:rPr>
              <a:t>j</a:t>
            </a:r>
            <a:r>
              <a:rPr sz="1800" spc="0" dirty="0" smtClean="0">
                <a:latin typeface="Times New Roman"/>
                <a:cs typeface="Times New Roman"/>
              </a:rPr>
              <a:t>ou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e une </a:t>
            </a:r>
            <a:r>
              <a:rPr sz="1800" spc="4" dirty="0" smtClean="0">
                <a:latin typeface="Times New Roman"/>
                <a:cs typeface="Times New Roman"/>
              </a:rPr>
              <a:t>c</a:t>
            </a:r>
            <a:r>
              <a:rPr sz="1800" spc="0" dirty="0" smtClean="0">
                <a:latin typeface="Times New Roman"/>
                <a:cs typeface="Times New Roman"/>
              </a:rPr>
              <a:t>on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r</a:t>
            </a:r>
            <a:r>
              <a:rPr sz="1800" spc="4" dirty="0" smtClean="0">
                <a:latin typeface="Times New Roman"/>
                <a:cs typeface="Times New Roman"/>
              </a:rPr>
              <a:t>ai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à un</a:t>
            </a:r>
            <a:r>
              <a:rPr sz="1800" spc="-4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25" dirty="0" smtClean="0">
                <a:latin typeface="Times New Roman"/>
                <a:cs typeface="Times New Roman"/>
              </a:rPr>
              <a:t>y</a:t>
            </a:r>
            <a:r>
              <a:rPr sz="1800" spc="0" dirty="0" smtClean="0">
                <a:latin typeface="Times New Roman"/>
                <a:cs typeface="Times New Roman"/>
              </a:rPr>
              <a:t>pe</a:t>
            </a:r>
            <a:r>
              <a:rPr sz="1800" spc="-25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d</a:t>
            </a:r>
            <a:r>
              <a:rPr sz="1800" spc="4" dirty="0" smtClean="0">
                <a:latin typeface="Times New Roman"/>
                <a:cs typeface="Times New Roman"/>
              </a:rPr>
              <a:t>éj</a:t>
            </a:r>
            <a:r>
              <a:rPr sz="1800" spc="0" dirty="0" smtClean="0">
                <a:latin typeface="Times New Roman"/>
                <a:cs typeface="Times New Roman"/>
              </a:rPr>
              <a:t>à d</a:t>
            </a:r>
            <a:r>
              <a:rPr sz="1800" spc="4" dirty="0" smtClean="0">
                <a:latin typeface="Times New Roman"/>
                <a:cs typeface="Times New Roman"/>
              </a:rPr>
              <a:t>é</a:t>
            </a:r>
            <a:r>
              <a:rPr sz="1800" spc="0" dirty="0" smtClean="0">
                <a:latin typeface="Times New Roman"/>
                <a:cs typeface="Times New Roman"/>
              </a:rPr>
              <a:t>f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ni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25"/>
              </a:spcBef>
            </a:pPr>
            <a:r>
              <a:rPr sz="1800" spc="0" dirty="0" smtClean="0">
                <a:latin typeface="Times New Roman"/>
                <a:cs typeface="Times New Roman"/>
              </a:rPr>
              <a:t>Il 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0" dirty="0" smtClean="0">
                <a:latin typeface="Times New Roman"/>
                <a:cs typeface="Times New Roman"/>
              </a:rPr>
              <a:t>t r</a:t>
            </a:r>
            <a:r>
              <a:rPr sz="1800" spc="4" dirty="0" smtClean="0">
                <a:latin typeface="Times New Roman"/>
                <a:cs typeface="Times New Roman"/>
              </a:rPr>
              <a:t>ec</a:t>
            </a:r>
            <a:r>
              <a:rPr sz="1800" spc="0" dirty="0" smtClean="0">
                <a:latin typeface="Times New Roman"/>
                <a:cs typeface="Times New Roman"/>
              </a:rPr>
              <a:t>o</a:t>
            </a:r>
            <a:r>
              <a:rPr sz="1800" spc="-9" dirty="0" smtClean="0">
                <a:latin typeface="Times New Roman"/>
                <a:cs typeface="Times New Roman"/>
              </a:rPr>
              <a:t>mm</a:t>
            </a:r>
            <a:r>
              <a:rPr sz="1800" spc="4" dirty="0" smtClean="0">
                <a:latin typeface="Times New Roman"/>
                <a:cs typeface="Times New Roman"/>
              </a:rPr>
              <a:t>a</a:t>
            </a:r>
            <a:r>
              <a:rPr sz="1800" spc="0" dirty="0" smtClean="0">
                <a:latin typeface="Times New Roman"/>
                <a:cs typeface="Times New Roman"/>
              </a:rPr>
              <a:t>ndé</a:t>
            </a:r>
            <a:r>
              <a:rPr sz="1800" spc="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de 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ou</a:t>
            </a:r>
            <a:r>
              <a:rPr sz="1800" spc="4" dirty="0" smtClean="0">
                <a:latin typeface="Times New Roman"/>
                <a:cs typeface="Times New Roman"/>
              </a:rPr>
              <a:t>j</a:t>
            </a:r>
            <a:r>
              <a:rPr sz="1800" spc="0" dirty="0" smtClean="0">
                <a:latin typeface="Times New Roman"/>
                <a:cs typeface="Times New Roman"/>
              </a:rPr>
              <a:t>ours</a:t>
            </a:r>
            <a:r>
              <a:rPr sz="1800" spc="-9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Times New Roman"/>
                <a:cs typeface="Times New Roman"/>
              </a:rPr>
              <a:t>c</a:t>
            </a:r>
            <a:r>
              <a:rPr sz="1800" spc="0" dirty="0" smtClean="0">
                <a:latin typeface="Times New Roman"/>
                <a:cs typeface="Times New Roman"/>
              </a:rPr>
              <a:t>on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r</a:t>
            </a:r>
            <a:r>
              <a:rPr sz="1800" spc="4" dirty="0" smtClean="0">
                <a:latin typeface="Times New Roman"/>
                <a:cs typeface="Times New Roman"/>
              </a:rPr>
              <a:t>ai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t</a:t>
            </a:r>
            <a:r>
              <a:rPr sz="1800" spc="0" dirty="0" smtClean="0">
                <a:latin typeface="Times New Roman"/>
                <a:cs typeface="Times New Roman"/>
              </a:rPr>
              <a:t>e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un</a:t>
            </a:r>
            <a:r>
              <a:rPr sz="1800" spc="-4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4" dirty="0" smtClean="0">
                <a:latin typeface="Times New Roman"/>
                <a:cs typeface="Times New Roman"/>
              </a:rPr>
              <a:t>te</a:t>
            </a:r>
            <a:r>
              <a:rPr sz="1800" spc="0" dirty="0" smtClean="0">
                <a:latin typeface="Times New Roman"/>
                <a:cs typeface="Times New Roman"/>
              </a:rPr>
              <a:t>g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r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055112" y="3675835"/>
            <a:ext cx="17398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Times New Roman"/>
                <a:cs typeface="Times New Roman"/>
              </a:rPr>
              <a:t>»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428491" y="3675835"/>
            <a:ext cx="378701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b="1" spc="-4" dirty="0" smtClean="0">
                <a:latin typeface="Times New Roman"/>
                <a:cs typeface="Times New Roman"/>
              </a:rPr>
              <a:t>S</a:t>
            </a:r>
            <a:r>
              <a:rPr sz="1800" b="1" spc="4" dirty="0" smtClean="0">
                <a:latin typeface="Times New Roman"/>
                <a:cs typeface="Times New Roman"/>
              </a:rPr>
              <a:t>i</a:t>
            </a:r>
            <a:r>
              <a:rPr sz="1800" b="1" spc="0" dirty="0" smtClean="0">
                <a:latin typeface="Times New Roman"/>
                <a:cs typeface="Times New Roman"/>
              </a:rPr>
              <a:t>g</a:t>
            </a:r>
            <a:r>
              <a:rPr sz="1800" b="1" spc="-4" dirty="0" smtClean="0">
                <a:latin typeface="Times New Roman"/>
                <a:cs typeface="Times New Roman"/>
              </a:rPr>
              <a:t>n</a:t>
            </a:r>
            <a:r>
              <a:rPr sz="1800" b="1" spc="0" dirty="0" smtClean="0">
                <a:latin typeface="Times New Roman"/>
                <a:cs typeface="Times New Roman"/>
              </a:rPr>
              <a:t>al </a:t>
            </a:r>
            <a:r>
              <a:rPr sz="1800" spc="4" dirty="0" smtClean="0">
                <a:latin typeface="Times New Roman"/>
                <a:cs typeface="Times New Roman"/>
              </a:rPr>
              <a:t>a</a:t>
            </a:r>
            <a:r>
              <a:rPr sz="1800" spc="0" dirty="0" smtClean="0">
                <a:latin typeface="Times New Roman"/>
                <a:cs typeface="Times New Roman"/>
              </a:rPr>
              <a:t>ddr_s </a:t>
            </a:r>
            <a:r>
              <a:rPr sz="1800" b="1" spc="4" dirty="0" smtClean="0">
                <a:latin typeface="Times New Roman"/>
                <a:cs typeface="Times New Roman"/>
              </a:rPr>
              <a:t>i</a:t>
            </a:r>
            <a:r>
              <a:rPr sz="1800" b="1" spc="0" dirty="0" smtClean="0">
                <a:latin typeface="Times New Roman"/>
                <a:cs typeface="Times New Roman"/>
              </a:rPr>
              <a:t>s</a:t>
            </a:r>
            <a:r>
              <a:rPr sz="1800" b="1" spc="-9" dirty="0" smtClean="0">
                <a:latin typeface="Times New Roman"/>
                <a:cs typeface="Times New Roman"/>
              </a:rPr>
              <a:t> </a:t>
            </a:r>
            <a:r>
              <a:rPr sz="1800" b="1" spc="4" dirty="0" smtClean="0">
                <a:latin typeface="Times New Roman"/>
                <a:cs typeface="Times New Roman"/>
              </a:rPr>
              <a:t>i</a:t>
            </a:r>
            <a:r>
              <a:rPr sz="1800" b="1" spc="-4" dirty="0" smtClean="0">
                <a:latin typeface="Times New Roman"/>
                <a:cs typeface="Times New Roman"/>
              </a:rPr>
              <a:t>n</a:t>
            </a:r>
            <a:r>
              <a:rPr sz="1800" b="1" spc="0" dirty="0" smtClean="0">
                <a:latin typeface="Times New Roman"/>
                <a:cs typeface="Times New Roman"/>
              </a:rPr>
              <a:t>t</a:t>
            </a:r>
            <a:r>
              <a:rPr sz="1800" b="1" spc="4" dirty="0" smtClean="0">
                <a:latin typeface="Times New Roman"/>
                <a:cs typeface="Times New Roman"/>
              </a:rPr>
              <a:t>e</a:t>
            </a:r>
            <a:r>
              <a:rPr sz="1800" b="1" spc="0" dirty="0" smtClean="0">
                <a:latin typeface="Times New Roman"/>
                <a:cs typeface="Times New Roman"/>
              </a:rPr>
              <a:t>g</a:t>
            </a:r>
            <a:r>
              <a:rPr sz="1800" b="1" spc="4" dirty="0" smtClean="0">
                <a:latin typeface="Times New Roman"/>
                <a:cs typeface="Times New Roman"/>
              </a:rPr>
              <a:t>e</a:t>
            </a:r>
            <a:r>
              <a:rPr sz="1800" b="1" spc="0" dirty="0" smtClean="0">
                <a:latin typeface="Times New Roman"/>
                <a:cs typeface="Times New Roman"/>
              </a:rPr>
              <a:t>r </a:t>
            </a:r>
            <a:r>
              <a:rPr sz="1800" b="1" spc="4" dirty="0" smtClean="0">
                <a:latin typeface="Times New Roman"/>
                <a:cs typeface="Times New Roman"/>
              </a:rPr>
              <a:t>r</a:t>
            </a:r>
            <a:r>
              <a:rPr sz="1800" b="1" spc="0" dirty="0" smtClean="0">
                <a:latin typeface="Times New Roman"/>
                <a:cs typeface="Times New Roman"/>
              </a:rPr>
              <a:t>a</a:t>
            </a:r>
            <a:r>
              <a:rPr sz="1800" b="1" spc="-4" dirty="0" smtClean="0">
                <a:latin typeface="Times New Roman"/>
                <a:cs typeface="Times New Roman"/>
              </a:rPr>
              <a:t>n</a:t>
            </a:r>
            <a:r>
              <a:rPr sz="1800" b="1" spc="0" dirty="0" smtClean="0">
                <a:latin typeface="Times New Roman"/>
                <a:cs typeface="Times New Roman"/>
              </a:rPr>
              <a:t>ge </a:t>
            </a:r>
            <a:r>
              <a:rPr sz="1800" i="1" spc="0" dirty="0" smtClean="0">
                <a:latin typeface="Times New Roman"/>
                <a:cs typeface="Times New Roman"/>
              </a:rPr>
              <a:t>0</a:t>
            </a:r>
            <a:r>
              <a:rPr sz="1800" i="1" spc="4" dirty="0" smtClean="0"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latin typeface="Times New Roman"/>
                <a:cs typeface="Times New Roman"/>
              </a:rPr>
              <a:t>to</a:t>
            </a:r>
            <a:r>
              <a:rPr sz="1800" b="1" spc="-4" dirty="0" smtClean="0">
                <a:latin typeface="Times New Roman"/>
                <a:cs typeface="Times New Roman"/>
              </a:rPr>
              <a:t> </a:t>
            </a:r>
            <a:r>
              <a:rPr sz="1800" i="1" spc="0" dirty="0" smtClean="0">
                <a:latin typeface="Times New Roman"/>
                <a:cs typeface="Times New Roman"/>
              </a:rPr>
              <a:t>255</a:t>
            </a:r>
            <a:r>
              <a:rPr sz="1800" spc="0" dirty="0" smtClean="0">
                <a:latin typeface="Times New Roman"/>
                <a:cs typeface="Times New Roman"/>
              </a:rPr>
              <a:t>;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055112" y="4224475"/>
            <a:ext cx="173990" cy="5831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Times New Roman"/>
                <a:cs typeface="Times New Roman"/>
              </a:rPr>
              <a:t>»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25"/>
              </a:spcBef>
            </a:pPr>
            <a:r>
              <a:rPr sz="1800" spc="0" dirty="0" smtClean="0">
                <a:latin typeface="Times New Roman"/>
                <a:cs typeface="Times New Roman"/>
              </a:rPr>
              <a:t>»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428415" y="4224475"/>
            <a:ext cx="4548936" cy="5831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b="1" spc="-4" dirty="0" smtClean="0">
                <a:latin typeface="Times New Roman"/>
                <a:cs typeface="Times New Roman"/>
              </a:rPr>
              <a:t>Sub</a:t>
            </a:r>
            <a:r>
              <a:rPr sz="1800" b="1" spc="0" dirty="0" smtClean="0">
                <a:latin typeface="Times New Roman"/>
                <a:cs typeface="Times New Roman"/>
              </a:rPr>
              <a:t>t</a:t>
            </a:r>
            <a:r>
              <a:rPr sz="1800" b="1" spc="9" dirty="0" smtClean="0">
                <a:latin typeface="Times New Roman"/>
                <a:cs typeface="Times New Roman"/>
              </a:rPr>
              <a:t>y</a:t>
            </a:r>
            <a:r>
              <a:rPr sz="1800" b="1" spc="-4" dirty="0" smtClean="0">
                <a:latin typeface="Times New Roman"/>
                <a:cs typeface="Times New Roman"/>
              </a:rPr>
              <a:t>p</a:t>
            </a:r>
            <a:r>
              <a:rPr sz="1800" b="1" spc="0" dirty="0" smtClean="0">
                <a:latin typeface="Times New Roman"/>
                <a:cs typeface="Times New Roman"/>
              </a:rPr>
              <a:t>e </a:t>
            </a:r>
            <a:r>
              <a:rPr sz="1800" i="1" spc="0" dirty="0" smtClean="0">
                <a:latin typeface="Times New Roman"/>
                <a:cs typeface="Times New Roman"/>
              </a:rPr>
              <a:t>S</a:t>
            </a:r>
            <a:r>
              <a:rPr sz="1800" i="1" spc="-4" dirty="0" smtClean="0">
                <a:latin typeface="Times New Roman"/>
                <a:cs typeface="Times New Roman"/>
              </a:rPr>
              <a:t>T</a:t>
            </a:r>
            <a:r>
              <a:rPr sz="1800" i="1" spc="0" dirty="0" smtClean="0">
                <a:latin typeface="Times New Roman"/>
                <a:cs typeface="Times New Roman"/>
              </a:rPr>
              <a:t>_add</a:t>
            </a:r>
            <a:r>
              <a:rPr sz="1800" i="1" spc="-4" dirty="0" smtClean="0">
                <a:latin typeface="Times New Roman"/>
                <a:cs typeface="Times New Roman"/>
              </a:rPr>
              <a:t>r</a:t>
            </a:r>
            <a:r>
              <a:rPr sz="1800" i="1" spc="0" dirty="0" smtClean="0">
                <a:latin typeface="Times New Roman"/>
                <a:cs typeface="Times New Roman"/>
              </a:rPr>
              <a:t>_</a:t>
            </a:r>
            <a:r>
              <a:rPr sz="1800" i="1" spc="4" dirty="0" smtClean="0">
                <a:latin typeface="Times New Roman"/>
                <a:cs typeface="Times New Roman"/>
              </a:rPr>
              <a:t>v</a:t>
            </a:r>
            <a:r>
              <a:rPr sz="1800" i="1" spc="0" dirty="0" smtClean="0">
                <a:latin typeface="Times New Roman"/>
                <a:cs typeface="Times New Roman"/>
              </a:rPr>
              <a:t>al</a:t>
            </a:r>
            <a:r>
              <a:rPr sz="1800" i="1" spc="9" dirty="0" smtClean="0">
                <a:latin typeface="Times New Roman"/>
                <a:cs typeface="Times New Roman"/>
              </a:rPr>
              <a:t> </a:t>
            </a:r>
            <a:r>
              <a:rPr sz="1800" b="1" spc="4" dirty="0" smtClean="0">
                <a:latin typeface="Times New Roman"/>
                <a:cs typeface="Times New Roman"/>
              </a:rPr>
              <a:t>i</a:t>
            </a:r>
            <a:r>
              <a:rPr sz="1800" b="1" spc="0" dirty="0" smtClean="0">
                <a:latin typeface="Times New Roman"/>
                <a:cs typeface="Times New Roman"/>
              </a:rPr>
              <a:t>s </a:t>
            </a:r>
            <a:r>
              <a:rPr sz="1800" b="1" spc="4" dirty="0" smtClean="0">
                <a:latin typeface="Times New Roman"/>
                <a:cs typeface="Times New Roman"/>
              </a:rPr>
              <a:t>i</a:t>
            </a:r>
            <a:r>
              <a:rPr sz="1800" b="1" spc="-4" dirty="0" smtClean="0">
                <a:latin typeface="Times New Roman"/>
                <a:cs typeface="Times New Roman"/>
              </a:rPr>
              <a:t>n</a:t>
            </a:r>
            <a:r>
              <a:rPr sz="1800" b="1" spc="0" dirty="0" smtClean="0">
                <a:latin typeface="Times New Roman"/>
                <a:cs typeface="Times New Roman"/>
              </a:rPr>
              <a:t>t</a:t>
            </a:r>
            <a:r>
              <a:rPr sz="1800" b="1" spc="4" dirty="0" smtClean="0">
                <a:latin typeface="Times New Roman"/>
                <a:cs typeface="Times New Roman"/>
              </a:rPr>
              <a:t>e</a:t>
            </a:r>
            <a:r>
              <a:rPr sz="1800" b="1" spc="0" dirty="0" smtClean="0">
                <a:latin typeface="Times New Roman"/>
                <a:cs typeface="Times New Roman"/>
              </a:rPr>
              <a:t>g</a:t>
            </a:r>
            <a:r>
              <a:rPr sz="1800" b="1" spc="4" dirty="0" smtClean="0">
                <a:latin typeface="Times New Roman"/>
                <a:cs typeface="Times New Roman"/>
              </a:rPr>
              <a:t>e</a:t>
            </a:r>
            <a:r>
              <a:rPr sz="1800" b="1" spc="0" dirty="0" smtClean="0">
                <a:latin typeface="Times New Roman"/>
                <a:cs typeface="Times New Roman"/>
              </a:rPr>
              <a:t>r</a:t>
            </a:r>
            <a:r>
              <a:rPr sz="1800" b="1" spc="-14" dirty="0" smtClean="0">
                <a:latin typeface="Times New Roman"/>
                <a:cs typeface="Times New Roman"/>
              </a:rPr>
              <a:t> </a:t>
            </a:r>
            <a:r>
              <a:rPr sz="1800" b="1" spc="4" dirty="0" smtClean="0">
                <a:latin typeface="Times New Roman"/>
                <a:cs typeface="Times New Roman"/>
              </a:rPr>
              <a:t>r</a:t>
            </a:r>
            <a:r>
              <a:rPr sz="1800" b="1" spc="0" dirty="0" smtClean="0">
                <a:latin typeface="Times New Roman"/>
                <a:cs typeface="Times New Roman"/>
              </a:rPr>
              <a:t>a</a:t>
            </a:r>
            <a:r>
              <a:rPr sz="1800" b="1" spc="-4" dirty="0" smtClean="0">
                <a:latin typeface="Times New Roman"/>
                <a:cs typeface="Times New Roman"/>
              </a:rPr>
              <a:t>n</a:t>
            </a:r>
            <a:r>
              <a:rPr sz="1800" b="1" spc="0" dirty="0" smtClean="0">
                <a:latin typeface="Times New Roman"/>
                <a:cs typeface="Times New Roman"/>
              </a:rPr>
              <a:t>ge </a:t>
            </a:r>
            <a:r>
              <a:rPr sz="1800" i="1" spc="0" dirty="0" smtClean="0">
                <a:latin typeface="Times New Roman"/>
                <a:cs typeface="Times New Roman"/>
              </a:rPr>
              <a:t>0</a:t>
            </a:r>
            <a:r>
              <a:rPr sz="1800" i="1" spc="4" dirty="0" smtClean="0"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latin typeface="Times New Roman"/>
                <a:cs typeface="Times New Roman"/>
              </a:rPr>
              <a:t>to</a:t>
            </a:r>
            <a:r>
              <a:rPr sz="1800" b="1" spc="-4" dirty="0" smtClean="0">
                <a:latin typeface="Times New Roman"/>
                <a:cs typeface="Times New Roman"/>
              </a:rPr>
              <a:t> </a:t>
            </a:r>
            <a:r>
              <a:rPr sz="1800" i="1" spc="0" dirty="0" smtClean="0">
                <a:latin typeface="Times New Roman"/>
                <a:cs typeface="Times New Roman"/>
              </a:rPr>
              <a:t>255</a:t>
            </a:r>
            <a:r>
              <a:rPr sz="1800" spc="0" dirty="0" smtClean="0">
                <a:latin typeface="Times New Roman"/>
                <a:cs typeface="Times New Roman"/>
              </a:rPr>
              <a:t>;</a:t>
            </a:r>
            <a:endParaRPr sz="1800">
              <a:latin typeface="Times New Roman"/>
              <a:cs typeface="Times New Roman"/>
            </a:endParaRPr>
          </a:p>
          <a:p>
            <a:pPr marL="12700" marR="34290">
              <a:lnSpc>
                <a:spcPct val="95825"/>
              </a:lnSpc>
              <a:spcBef>
                <a:spcPts val="425"/>
              </a:spcBef>
            </a:pPr>
            <a:r>
              <a:rPr sz="1800" i="1" spc="0" dirty="0" smtClean="0">
                <a:latin typeface="Times New Roman"/>
                <a:cs typeface="Times New Roman"/>
              </a:rPr>
              <a:t>S</a:t>
            </a:r>
            <a:r>
              <a:rPr sz="1800" i="1" spc="4" dirty="0" smtClean="0">
                <a:latin typeface="Times New Roman"/>
                <a:cs typeface="Times New Roman"/>
              </a:rPr>
              <a:t>i</a:t>
            </a:r>
            <a:r>
              <a:rPr sz="1800" i="1" spc="0" dirty="0" smtClean="0">
                <a:latin typeface="Times New Roman"/>
                <a:cs typeface="Times New Roman"/>
              </a:rPr>
              <a:t>gnal add</a:t>
            </a:r>
            <a:r>
              <a:rPr sz="1800" i="1" spc="-4" dirty="0" smtClean="0">
                <a:latin typeface="Times New Roman"/>
                <a:cs typeface="Times New Roman"/>
              </a:rPr>
              <a:t>r</a:t>
            </a:r>
            <a:r>
              <a:rPr sz="1800" i="1" spc="0" dirty="0" smtClean="0">
                <a:latin typeface="Times New Roman"/>
                <a:cs typeface="Times New Roman"/>
              </a:rPr>
              <a:t>_s </a:t>
            </a:r>
            <a:r>
              <a:rPr sz="1800" b="1" spc="0" dirty="0" smtClean="0">
                <a:latin typeface="Times New Roman"/>
                <a:cs typeface="Times New Roman"/>
              </a:rPr>
              <a:t>:</a:t>
            </a:r>
            <a:r>
              <a:rPr sz="1800" b="1" spc="-4" dirty="0" smtClean="0">
                <a:latin typeface="Times New Roman"/>
                <a:cs typeface="Times New Roman"/>
              </a:rPr>
              <a:t> </a:t>
            </a:r>
            <a:r>
              <a:rPr sz="1800" i="1" spc="0" dirty="0" smtClean="0">
                <a:latin typeface="Times New Roman"/>
                <a:cs typeface="Times New Roman"/>
              </a:rPr>
              <a:t>S</a:t>
            </a:r>
            <a:r>
              <a:rPr sz="1800" i="1" spc="-4" dirty="0" smtClean="0">
                <a:latin typeface="Times New Roman"/>
                <a:cs typeface="Times New Roman"/>
              </a:rPr>
              <a:t>T</a:t>
            </a:r>
            <a:r>
              <a:rPr sz="1800" i="1" spc="0" dirty="0" smtClean="0">
                <a:latin typeface="Times New Roman"/>
                <a:cs typeface="Times New Roman"/>
              </a:rPr>
              <a:t>_add</a:t>
            </a:r>
            <a:r>
              <a:rPr sz="1800" i="1" spc="-4" dirty="0" smtClean="0">
                <a:latin typeface="Times New Roman"/>
                <a:cs typeface="Times New Roman"/>
              </a:rPr>
              <a:t>r</a:t>
            </a:r>
            <a:r>
              <a:rPr sz="1800" i="1" spc="0" dirty="0" smtClean="0">
                <a:latin typeface="Times New Roman"/>
                <a:cs typeface="Times New Roman"/>
              </a:rPr>
              <a:t>_</a:t>
            </a:r>
            <a:r>
              <a:rPr sz="1800" i="1" spc="4" dirty="0" smtClean="0">
                <a:latin typeface="Times New Roman"/>
                <a:cs typeface="Times New Roman"/>
              </a:rPr>
              <a:t>v</a:t>
            </a:r>
            <a:r>
              <a:rPr sz="1800" i="1" spc="0" dirty="0" smtClean="0">
                <a:latin typeface="Times New Roman"/>
                <a:cs typeface="Times New Roman"/>
              </a:rPr>
              <a:t>a</a:t>
            </a:r>
            <a:r>
              <a:rPr sz="1800" i="1" spc="4" dirty="0" smtClean="0">
                <a:latin typeface="Times New Roman"/>
                <a:cs typeface="Times New Roman"/>
              </a:rPr>
              <a:t>l</a:t>
            </a:r>
            <a:r>
              <a:rPr sz="1800" b="1" spc="0" dirty="0" smtClean="0">
                <a:latin typeface="Times New Roman"/>
                <a:cs typeface="Times New Roman"/>
              </a:rPr>
              <a:t>;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4" name="ZoneTexte 23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408947" y="2628082"/>
            <a:ext cx="6920789" cy="3544356"/>
          </a:xfrm>
          <a:custGeom>
            <a:avLst/>
            <a:gdLst/>
            <a:ahLst/>
            <a:cxnLst/>
            <a:rect l="l" t="t" r="r" b="b"/>
            <a:pathLst>
              <a:path w="6920789" h="3544356">
                <a:moveTo>
                  <a:pt x="0" y="3544356"/>
                </a:moveTo>
                <a:lnTo>
                  <a:pt x="6920789" y="3544356"/>
                </a:lnTo>
                <a:lnTo>
                  <a:pt x="6920789" y="0"/>
                </a:lnTo>
                <a:lnTo>
                  <a:pt x="0" y="0"/>
                </a:lnTo>
                <a:lnTo>
                  <a:pt x="0" y="3544356"/>
                </a:lnTo>
                <a:close/>
              </a:path>
            </a:pathLst>
          </a:custGeom>
          <a:ln w="1454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64540" y="1180823"/>
            <a:ext cx="5087661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</a:t>
            </a:r>
            <a:r>
              <a:rPr sz="3200" b="1" spc="-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1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:</a:t>
            </a:r>
            <a:r>
              <a:rPr sz="3200" b="1" spc="-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ty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64540" y="19171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42492" y="1918986"/>
            <a:ext cx="5089757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4" dirty="0" smtClean="0">
                <a:latin typeface="Times New Roman"/>
                <a:cs typeface="Times New Roman"/>
              </a:rPr>
              <a:t>Synt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x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97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26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-4" dirty="0" smtClean="0">
                <a:latin typeface="Times New Roman"/>
                <a:cs typeface="Times New Roman"/>
              </a:rPr>
              <a:t>éc</a:t>
            </a:r>
            <a:r>
              <a:rPr sz="2800" spc="4" dirty="0" smtClean="0">
                <a:latin typeface="Times New Roman"/>
                <a:cs typeface="Times New Roman"/>
              </a:rPr>
              <a:t>l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r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tio</a:t>
            </a:r>
            <a:r>
              <a:rPr sz="2800" spc="0" dirty="0" smtClean="0">
                <a:latin typeface="Times New Roman"/>
                <a:cs typeface="Times New Roman"/>
              </a:rPr>
              <a:t>n</a:t>
            </a:r>
            <a:r>
              <a:rPr sz="2800" spc="-101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d’un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73" dirty="0" smtClean="0">
                <a:latin typeface="Times New Roman"/>
                <a:cs typeface="Times New Roman"/>
              </a:rPr>
              <a:t> 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ntit</a:t>
            </a:r>
            <a:r>
              <a:rPr sz="2800" spc="0" dirty="0" smtClean="0">
                <a:latin typeface="Times New Roman"/>
                <a:cs typeface="Times New Roman"/>
              </a:rPr>
              <a:t>é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408947" y="2628082"/>
            <a:ext cx="6920789" cy="35443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200"/>
              </a:lnSpc>
              <a:spcBef>
                <a:spcPts val="23"/>
              </a:spcBef>
            </a:pPr>
            <a:endParaRPr sz="1200"/>
          </a:p>
          <a:p>
            <a:pPr marL="627315" marR="4194842" indent="-364253">
              <a:lnSpc>
                <a:spcPts val="2090"/>
              </a:lnSpc>
            </a:pPr>
            <a:r>
              <a:rPr sz="1600" b="1" spc="0" dirty="0" smtClean="0">
                <a:latin typeface="Courier New"/>
                <a:cs typeface="Courier New"/>
              </a:rPr>
              <a:t>entity</a:t>
            </a:r>
            <a:r>
              <a:rPr sz="1600" b="1" spc="-57" dirty="0" smtClean="0">
                <a:latin typeface="Courier New"/>
                <a:cs typeface="Courier New"/>
              </a:rPr>
              <a:t> </a:t>
            </a:r>
            <a:r>
              <a:rPr sz="1600" i="1" spc="0" dirty="0" smtClean="0">
                <a:latin typeface="Courier New"/>
                <a:cs typeface="Courier New"/>
              </a:rPr>
              <a:t>nom_entity</a:t>
            </a:r>
            <a:r>
              <a:rPr sz="1600" i="1" spc="-95" dirty="0" smtClean="0">
                <a:latin typeface="Courier New"/>
                <a:cs typeface="Courier New"/>
              </a:rPr>
              <a:t> </a:t>
            </a:r>
            <a:r>
              <a:rPr sz="1600" b="1" spc="0" dirty="0" smtClean="0">
                <a:latin typeface="Courier New"/>
                <a:cs typeface="Courier New"/>
              </a:rPr>
              <a:t>is </a:t>
            </a:r>
            <a:endParaRPr sz="1600">
              <a:latin typeface="Courier New"/>
              <a:cs typeface="Courier New"/>
            </a:endParaRPr>
          </a:p>
          <a:p>
            <a:pPr marL="627315" marR="4194842">
              <a:lnSpc>
                <a:spcPts val="1870"/>
              </a:lnSpc>
              <a:spcBef>
                <a:spcPts val="137"/>
              </a:spcBef>
            </a:pPr>
            <a:r>
              <a:rPr sz="1600" b="1" spc="0" dirty="0" smtClean="0">
                <a:latin typeface="Courier New"/>
                <a:cs typeface="Courier New"/>
              </a:rPr>
              <a:t>generic</a:t>
            </a:r>
            <a:r>
              <a:rPr sz="1600" b="1" spc="-67" dirty="0" smtClean="0">
                <a:latin typeface="Courier New"/>
                <a:cs typeface="Courier New"/>
              </a:rPr>
              <a:t> </a:t>
            </a:r>
            <a:r>
              <a:rPr sz="1600" spc="0" dirty="0" smtClean="0">
                <a:latin typeface="Courier New"/>
                <a:cs typeface="Courier New"/>
              </a:rPr>
              <a:t>(</a:t>
            </a:r>
            <a:endParaRPr sz="1600">
              <a:latin typeface="Courier New"/>
              <a:cs typeface="Courier New"/>
            </a:endParaRPr>
          </a:p>
          <a:p>
            <a:pPr marL="1720075">
              <a:lnSpc>
                <a:spcPts val="1795"/>
              </a:lnSpc>
              <a:spcBef>
                <a:spcPts val="213"/>
              </a:spcBef>
            </a:pPr>
            <a:r>
              <a:rPr sz="2400" spc="0" baseline="3678" dirty="0" smtClean="0">
                <a:latin typeface="Courier New"/>
                <a:cs typeface="Courier New"/>
              </a:rPr>
              <a:t>nom_generic</a:t>
            </a:r>
            <a:r>
              <a:rPr sz="2400" spc="-105" baseline="3678" dirty="0" smtClean="0">
                <a:latin typeface="Courier New"/>
                <a:cs typeface="Courier New"/>
              </a:rPr>
              <a:t> </a:t>
            </a:r>
            <a:r>
              <a:rPr sz="2400" spc="0" baseline="3678" dirty="0" smtClean="0">
                <a:latin typeface="Courier New"/>
                <a:cs typeface="Courier New"/>
              </a:rPr>
              <a:t>:</a:t>
            </a:r>
            <a:r>
              <a:rPr sz="2400" spc="-9" baseline="3678" dirty="0" smtClean="0">
                <a:latin typeface="Courier New"/>
                <a:cs typeface="Courier New"/>
              </a:rPr>
              <a:t> </a:t>
            </a:r>
            <a:r>
              <a:rPr sz="2400" spc="0" baseline="3678" dirty="0" smtClean="0">
                <a:latin typeface="Courier New"/>
                <a:cs typeface="Courier New"/>
              </a:rPr>
              <a:t>type</a:t>
            </a:r>
            <a:r>
              <a:rPr sz="2400" spc="-38" baseline="3678" dirty="0" smtClean="0">
                <a:latin typeface="Courier New"/>
                <a:cs typeface="Courier New"/>
              </a:rPr>
              <a:t> </a:t>
            </a:r>
            <a:r>
              <a:rPr sz="2400" spc="0" baseline="3678" dirty="0" smtClean="0">
                <a:latin typeface="Courier New"/>
                <a:cs typeface="Courier New"/>
              </a:rPr>
              <a:t>:=</a:t>
            </a:r>
            <a:r>
              <a:rPr sz="2400" spc="-19" baseline="3678" dirty="0" smtClean="0">
                <a:latin typeface="Courier New"/>
                <a:cs typeface="Courier New"/>
              </a:rPr>
              <a:t> </a:t>
            </a:r>
            <a:r>
              <a:rPr sz="2400" spc="0" baseline="3678" dirty="0" smtClean="0">
                <a:latin typeface="Courier New"/>
                <a:cs typeface="Courier New"/>
              </a:rPr>
              <a:t>valeur</a:t>
            </a:r>
            <a:r>
              <a:rPr sz="2400" spc="-57" baseline="3678" dirty="0" smtClean="0">
                <a:latin typeface="Courier New"/>
                <a:cs typeface="Courier New"/>
              </a:rPr>
              <a:t> </a:t>
            </a:r>
            <a:r>
              <a:rPr sz="2400" spc="0" baseline="3678" dirty="0" smtClean="0">
                <a:latin typeface="Courier New"/>
                <a:cs typeface="Courier New"/>
              </a:rPr>
              <a:t>par</a:t>
            </a:r>
            <a:r>
              <a:rPr sz="2400" spc="-28" baseline="3678" dirty="0" smtClean="0">
                <a:latin typeface="Courier New"/>
                <a:cs typeface="Courier New"/>
              </a:rPr>
              <a:t> </a:t>
            </a:r>
            <a:r>
              <a:rPr sz="2400" spc="0" baseline="3678" dirty="0" smtClean="0">
                <a:latin typeface="Courier New"/>
                <a:cs typeface="Courier New"/>
              </a:rPr>
              <a:t>défault;</a:t>
            </a:r>
            <a:endParaRPr sz="1600">
              <a:latin typeface="Courier New"/>
              <a:cs typeface="Courier New"/>
            </a:endParaRPr>
          </a:p>
          <a:p>
            <a:pPr marL="1962911">
              <a:lnSpc>
                <a:spcPct val="94401"/>
              </a:lnSpc>
              <a:spcBef>
                <a:spcPts val="5"/>
              </a:spcBef>
            </a:pPr>
            <a:r>
              <a:rPr sz="1600" spc="0" dirty="0" smtClean="0">
                <a:latin typeface="Courier New"/>
                <a:cs typeface="Courier New"/>
              </a:rPr>
              <a:t>...</a:t>
            </a:r>
            <a:endParaRPr sz="1600">
              <a:latin typeface="Courier New"/>
              <a:cs typeface="Courier New"/>
            </a:endParaRPr>
          </a:p>
          <a:p>
            <a:pPr marL="1720075">
              <a:lnSpc>
                <a:spcPct val="94401"/>
              </a:lnSpc>
              <a:spcBef>
                <a:spcPts val="95"/>
              </a:spcBef>
            </a:pPr>
            <a:r>
              <a:rPr sz="1600" spc="0" dirty="0" smtClean="0">
                <a:latin typeface="Courier New"/>
                <a:cs typeface="Courier New"/>
              </a:rPr>
              <a:t>nom_generic</a:t>
            </a:r>
            <a:r>
              <a:rPr sz="1600" spc="-105" dirty="0" smtClean="0">
                <a:latin typeface="Courier New"/>
                <a:cs typeface="Courier New"/>
              </a:rPr>
              <a:t> </a:t>
            </a:r>
            <a:r>
              <a:rPr sz="1600" spc="0" dirty="0" smtClean="0">
                <a:latin typeface="Courier New"/>
                <a:cs typeface="Courier New"/>
              </a:rPr>
              <a:t>:</a:t>
            </a:r>
            <a:r>
              <a:rPr sz="1600" spc="-9" dirty="0" smtClean="0">
                <a:latin typeface="Courier New"/>
                <a:cs typeface="Courier New"/>
              </a:rPr>
              <a:t> </a:t>
            </a:r>
            <a:r>
              <a:rPr sz="1600" spc="0" dirty="0" smtClean="0">
                <a:latin typeface="Courier New"/>
                <a:cs typeface="Courier New"/>
              </a:rPr>
              <a:t>type</a:t>
            </a:r>
            <a:r>
              <a:rPr sz="1600" spc="-38" dirty="0" smtClean="0">
                <a:latin typeface="Courier New"/>
                <a:cs typeface="Courier New"/>
              </a:rPr>
              <a:t> </a:t>
            </a:r>
            <a:r>
              <a:rPr sz="1600" spc="0" dirty="0" smtClean="0">
                <a:latin typeface="Courier New"/>
                <a:cs typeface="Courier New"/>
              </a:rPr>
              <a:t>:=</a:t>
            </a:r>
            <a:r>
              <a:rPr sz="1600" spc="-19" dirty="0" smtClean="0">
                <a:latin typeface="Courier New"/>
                <a:cs typeface="Courier New"/>
              </a:rPr>
              <a:t> </a:t>
            </a:r>
            <a:r>
              <a:rPr sz="1600" spc="0" dirty="0" smtClean="0">
                <a:latin typeface="Courier New"/>
                <a:cs typeface="Courier New"/>
              </a:rPr>
              <a:t>valeur</a:t>
            </a:r>
            <a:r>
              <a:rPr sz="1600" spc="-57" dirty="0" smtClean="0">
                <a:latin typeface="Courier New"/>
                <a:cs typeface="Courier New"/>
              </a:rPr>
              <a:t> </a:t>
            </a:r>
            <a:r>
              <a:rPr sz="1600" spc="0" dirty="0" smtClean="0">
                <a:latin typeface="Courier New"/>
                <a:cs typeface="Courier New"/>
              </a:rPr>
              <a:t>par</a:t>
            </a:r>
            <a:r>
              <a:rPr sz="1600" spc="-28" dirty="0" smtClean="0">
                <a:latin typeface="Courier New"/>
                <a:cs typeface="Courier New"/>
              </a:rPr>
              <a:t> </a:t>
            </a:r>
            <a:r>
              <a:rPr sz="1600" spc="0" dirty="0" smtClean="0">
                <a:latin typeface="Courier New"/>
                <a:cs typeface="Courier New"/>
              </a:rPr>
              <a:t>défault</a:t>
            </a:r>
            <a:endParaRPr sz="1600">
              <a:latin typeface="Courier New"/>
              <a:cs typeface="Courier New"/>
            </a:endParaRPr>
          </a:p>
          <a:p>
            <a:pPr marL="1598657">
              <a:lnSpc>
                <a:spcPct val="94401"/>
              </a:lnSpc>
              <a:spcBef>
                <a:spcPts val="95"/>
              </a:spcBef>
            </a:pPr>
            <a:r>
              <a:rPr sz="1600" spc="0" dirty="0" smtClean="0">
                <a:latin typeface="Courier New"/>
                <a:cs typeface="Courier New"/>
              </a:rPr>
              <a:t>);</a:t>
            </a:r>
            <a:endParaRPr sz="1600">
              <a:latin typeface="Courier New"/>
              <a:cs typeface="Courier New"/>
            </a:endParaRPr>
          </a:p>
          <a:p>
            <a:pPr marL="627315">
              <a:lnSpc>
                <a:spcPct val="94401"/>
              </a:lnSpc>
              <a:spcBef>
                <a:spcPts val="115"/>
              </a:spcBef>
            </a:pPr>
            <a:r>
              <a:rPr sz="1600" b="1" spc="0" dirty="0" smtClean="0">
                <a:latin typeface="Courier New"/>
                <a:cs typeface="Courier New"/>
              </a:rPr>
              <a:t>port</a:t>
            </a:r>
            <a:r>
              <a:rPr sz="1600" b="1" spc="-38" dirty="0" smtClean="0">
                <a:latin typeface="Courier New"/>
                <a:cs typeface="Courier New"/>
              </a:rPr>
              <a:t> </a:t>
            </a:r>
            <a:r>
              <a:rPr sz="1600" spc="0" dirty="0" smtClean="0">
                <a:latin typeface="Courier New"/>
                <a:cs typeface="Courier New"/>
              </a:rPr>
              <a:t>(</a:t>
            </a:r>
            <a:endParaRPr sz="1600">
              <a:latin typeface="Courier New"/>
              <a:cs typeface="Courier New"/>
            </a:endParaRPr>
          </a:p>
          <a:p>
            <a:pPr marL="1355822">
              <a:lnSpc>
                <a:spcPct val="94401"/>
              </a:lnSpc>
              <a:spcBef>
                <a:spcPts val="120"/>
              </a:spcBef>
            </a:pPr>
            <a:r>
              <a:rPr sz="1600" i="1" spc="0" dirty="0" smtClean="0">
                <a:latin typeface="Courier New"/>
                <a:cs typeface="Courier New"/>
              </a:rPr>
              <a:t>nom_signal</a:t>
            </a:r>
            <a:r>
              <a:rPr sz="1600" spc="0" dirty="0" smtClean="0">
                <a:latin typeface="Courier New"/>
                <a:cs typeface="Courier New"/>
              </a:rPr>
              <a:t>,</a:t>
            </a:r>
            <a:r>
              <a:rPr sz="1600" spc="-105" dirty="0" smtClean="0">
                <a:latin typeface="Courier New"/>
                <a:cs typeface="Courier New"/>
              </a:rPr>
              <a:t> </a:t>
            </a:r>
            <a:r>
              <a:rPr sz="1600" i="1" spc="0" dirty="0" smtClean="0">
                <a:latin typeface="Courier New"/>
                <a:cs typeface="Courier New"/>
              </a:rPr>
              <a:t>nom_signal</a:t>
            </a:r>
            <a:r>
              <a:rPr sz="1600" i="1" spc="-95" dirty="0" smtClean="0">
                <a:latin typeface="Courier New"/>
                <a:cs typeface="Courier New"/>
              </a:rPr>
              <a:t> </a:t>
            </a:r>
            <a:r>
              <a:rPr sz="1600" spc="0" dirty="0" smtClean="0">
                <a:latin typeface="Courier New"/>
                <a:cs typeface="Courier New"/>
              </a:rPr>
              <a:t>:</a:t>
            </a:r>
            <a:r>
              <a:rPr sz="1600" spc="-9" dirty="0" smtClean="0">
                <a:latin typeface="Courier New"/>
                <a:cs typeface="Courier New"/>
              </a:rPr>
              <a:t> </a:t>
            </a:r>
            <a:r>
              <a:rPr sz="1600" b="1" i="1" spc="0" dirty="0" smtClean="0">
                <a:latin typeface="Courier New"/>
                <a:cs typeface="Courier New"/>
              </a:rPr>
              <a:t>mode</a:t>
            </a:r>
            <a:r>
              <a:rPr sz="1600" b="1" i="1" spc="-38" dirty="0" smtClean="0">
                <a:latin typeface="Courier New"/>
                <a:cs typeface="Courier New"/>
              </a:rPr>
              <a:t> </a:t>
            </a:r>
            <a:r>
              <a:rPr sz="1600" i="1" spc="0" dirty="0" smtClean="0">
                <a:latin typeface="Courier New"/>
                <a:cs typeface="Courier New"/>
              </a:rPr>
              <a:t>type_signal</a:t>
            </a:r>
            <a:r>
              <a:rPr sz="1600" spc="0" dirty="0" smtClean="0">
                <a:latin typeface="Courier New"/>
                <a:cs typeface="Courier New"/>
              </a:rPr>
              <a:t>;</a:t>
            </a:r>
            <a:endParaRPr sz="1600">
              <a:latin typeface="Courier New"/>
              <a:cs typeface="Courier New"/>
            </a:endParaRPr>
          </a:p>
          <a:p>
            <a:pPr marL="1355822">
              <a:lnSpc>
                <a:spcPct val="94401"/>
              </a:lnSpc>
              <a:spcBef>
                <a:spcPts val="120"/>
              </a:spcBef>
            </a:pPr>
            <a:r>
              <a:rPr sz="1600" i="1" spc="0" dirty="0" smtClean="0">
                <a:latin typeface="Courier New"/>
                <a:cs typeface="Courier New"/>
              </a:rPr>
              <a:t>nom_signal           </a:t>
            </a:r>
            <a:r>
              <a:rPr sz="1600" i="1" spc="813" dirty="0" smtClean="0">
                <a:latin typeface="Courier New"/>
                <a:cs typeface="Courier New"/>
              </a:rPr>
              <a:t> </a:t>
            </a:r>
            <a:r>
              <a:rPr sz="1600" spc="0" dirty="0" smtClean="0">
                <a:latin typeface="Courier New"/>
                <a:cs typeface="Courier New"/>
              </a:rPr>
              <a:t>:</a:t>
            </a:r>
            <a:r>
              <a:rPr sz="1600" spc="-9" dirty="0" smtClean="0">
                <a:latin typeface="Courier New"/>
                <a:cs typeface="Courier New"/>
              </a:rPr>
              <a:t> </a:t>
            </a:r>
            <a:r>
              <a:rPr sz="1600" b="1" i="1" spc="0" dirty="0" smtClean="0">
                <a:latin typeface="Courier New"/>
                <a:cs typeface="Courier New"/>
              </a:rPr>
              <a:t>mode</a:t>
            </a:r>
            <a:r>
              <a:rPr sz="1600" b="1" i="1" spc="-38" dirty="0" smtClean="0">
                <a:latin typeface="Courier New"/>
                <a:cs typeface="Courier New"/>
              </a:rPr>
              <a:t> </a:t>
            </a:r>
            <a:r>
              <a:rPr sz="1600" i="1" spc="0" dirty="0" smtClean="0">
                <a:latin typeface="Courier New"/>
                <a:cs typeface="Courier New"/>
              </a:rPr>
              <a:t>type_signal</a:t>
            </a:r>
            <a:r>
              <a:rPr sz="1600" spc="0" dirty="0" smtClean="0">
                <a:latin typeface="Courier New"/>
                <a:cs typeface="Courier New"/>
              </a:rPr>
              <a:t>;</a:t>
            </a:r>
            <a:endParaRPr sz="1600">
              <a:latin typeface="Courier New"/>
              <a:cs typeface="Courier New"/>
            </a:endParaRPr>
          </a:p>
          <a:p>
            <a:pPr marL="1720075">
              <a:lnSpc>
                <a:spcPct val="94401"/>
              </a:lnSpc>
              <a:spcBef>
                <a:spcPts val="100"/>
              </a:spcBef>
            </a:pPr>
            <a:r>
              <a:rPr sz="1600" spc="0" dirty="0" smtClean="0">
                <a:latin typeface="Courier New"/>
                <a:cs typeface="Courier New"/>
              </a:rPr>
              <a:t>...</a:t>
            </a:r>
            <a:endParaRPr sz="1600">
              <a:latin typeface="Courier New"/>
              <a:cs typeface="Courier New"/>
            </a:endParaRPr>
          </a:p>
          <a:p>
            <a:pPr marL="1355822">
              <a:lnSpc>
                <a:spcPct val="94401"/>
              </a:lnSpc>
              <a:spcBef>
                <a:spcPts val="115"/>
              </a:spcBef>
            </a:pPr>
            <a:r>
              <a:rPr sz="1600" i="1" spc="0" dirty="0" smtClean="0">
                <a:latin typeface="Courier New"/>
                <a:cs typeface="Courier New"/>
              </a:rPr>
              <a:t>nom_signal           </a:t>
            </a:r>
            <a:r>
              <a:rPr sz="1600" i="1" spc="813" dirty="0" smtClean="0">
                <a:latin typeface="Courier New"/>
                <a:cs typeface="Courier New"/>
              </a:rPr>
              <a:t> </a:t>
            </a:r>
            <a:r>
              <a:rPr sz="1600" spc="0" dirty="0" smtClean="0">
                <a:latin typeface="Courier New"/>
                <a:cs typeface="Courier New"/>
              </a:rPr>
              <a:t>:</a:t>
            </a:r>
            <a:r>
              <a:rPr sz="1600" spc="-9" dirty="0" smtClean="0">
                <a:latin typeface="Courier New"/>
                <a:cs typeface="Courier New"/>
              </a:rPr>
              <a:t> </a:t>
            </a:r>
            <a:r>
              <a:rPr sz="1600" b="1" i="1" spc="0" dirty="0" smtClean="0">
                <a:latin typeface="Courier New"/>
                <a:cs typeface="Courier New"/>
              </a:rPr>
              <a:t>mode</a:t>
            </a:r>
            <a:r>
              <a:rPr sz="1600" b="1" i="1" spc="-38" dirty="0" smtClean="0">
                <a:latin typeface="Courier New"/>
                <a:cs typeface="Courier New"/>
              </a:rPr>
              <a:t> </a:t>
            </a:r>
            <a:r>
              <a:rPr sz="1600" i="1" spc="0" dirty="0" smtClean="0">
                <a:latin typeface="Courier New"/>
                <a:cs typeface="Courier New"/>
              </a:rPr>
              <a:t>type_signal</a:t>
            </a:r>
            <a:endParaRPr sz="1600">
              <a:latin typeface="Courier New"/>
              <a:cs typeface="Courier New"/>
            </a:endParaRPr>
          </a:p>
          <a:p>
            <a:pPr marL="1355822">
              <a:lnSpc>
                <a:spcPct val="94401"/>
              </a:lnSpc>
              <a:spcBef>
                <a:spcPts val="100"/>
              </a:spcBef>
            </a:pPr>
            <a:r>
              <a:rPr sz="1600" spc="0" dirty="0" smtClean="0">
                <a:latin typeface="Courier New"/>
                <a:cs typeface="Courier New"/>
              </a:rPr>
              <a:t>);</a:t>
            </a:r>
            <a:endParaRPr sz="1600">
              <a:latin typeface="Courier New"/>
              <a:cs typeface="Courier New"/>
            </a:endParaRPr>
          </a:p>
          <a:p>
            <a:pPr marL="263061">
              <a:lnSpc>
                <a:spcPct val="94401"/>
              </a:lnSpc>
              <a:spcBef>
                <a:spcPts val="115"/>
              </a:spcBef>
            </a:pPr>
            <a:r>
              <a:rPr sz="1600" b="1" spc="0" dirty="0" smtClean="0">
                <a:latin typeface="Courier New"/>
                <a:cs typeface="Courier New"/>
              </a:rPr>
              <a:t>end</a:t>
            </a:r>
            <a:r>
              <a:rPr sz="1600" b="1" spc="-28" dirty="0" smtClean="0">
                <a:latin typeface="Courier New"/>
                <a:cs typeface="Courier New"/>
              </a:rPr>
              <a:t> </a:t>
            </a:r>
            <a:r>
              <a:rPr sz="1600" i="1" spc="0" dirty="0" smtClean="0">
                <a:latin typeface="Courier New"/>
                <a:cs typeface="Courier New"/>
              </a:rPr>
              <a:t>nom_entity;</a:t>
            </a:r>
            <a:endParaRPr sz="1600">
              <a:latin typeface="Courier New"/>
              <a:cs typeface="Courier New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object 44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548302" y="2079920"/>
            <a:ext cx="2893152" cy="1530630"/>
          </a:xfrm>
          <a:custGeom>
            <a:avLst/>
            <a:gdLst/>
            <a:ahLst/>
            <a:cxnLst/>
            <a:rect l="l" t="t" r="r" b="b"/>
            <a:pathLst>
              <a:path w="2893152" h="1530630">
                <a:moveTo>
                  <a:pt x="0" y="1530630"/>
                </a:moveTo>
                <a:lnTo>
                  <a:pt x="2893152" y="1530630"/>
                </a:lnTo>
                <a:lnTo>
                  <a:pt x="2893152" y="0"/>
                </a:lnTo>
                <a:lnTo>
                  <a:pt x="0" y="0"/>
                </a:lnTo>
                <a:lnTo>
                  <a:pt x="0" y="1530630"/>
                </a:lnTo>
                <a:close/>
              </a:path>
            </a:pathLst>
          </a:custGeom>
          <a:ln w="94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016913" y="2433146"/>
            <a:ext cx="397168" cy="0"/>
          </a:xfrm>
          <a:custGeom>
            <a:avLst/>
            <a:gdLst/>
            <a:ahLst/>
            <a:cxnLst/>
            <a:rect l="l" t="t" r="r" b="b"/>
            <a:pathLst>
              <a:path w="397168">
                <a:moveTo>
                  <a:pt x="397168" y="0"/>
                </a:moveTo>
                <a:lnTo>
                  <a:pt x="0" y="0"/>
                </a:lnTo>
              </a:path>
            </a:pathLst>
          </a:custGeom>
          <a:ln w="1569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401877" y="2384481"/>
            <a:ext cx="146438" cy="97332"/>
          </a:xfrm>
          <a:custGeom>
            <a:avLst/>
            <a:gdLst/>
            <a:ahLst/>
            <a:cxnLst/>
            <a:rect l="l" t="t" r="r" b="b"/>
            <a:pathLst>
              <a:path w="146438" h="97332">
                <a:moveTo>
                  <a:pt x="0" y="0"/>
                </a:moveTo>
                <a:lnTo>
                  <a:pt x="146438" y="48666"/>
                </a:lnTo>
                <a:lnTo>
                  <a:pt x="0" y="973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016913" y="2904109"/>
            <a:ext cx="397168" cy="0"/>
          </a:xfrm>
          <a:custGeom>
            <a:avLst/>
            <a:gdLst/>
            <a:ahLst/>
            <a:cxnLst/>
            <a:rect l="l" t="t" r="r" b="b"/>
            <a:pathLst>
              <a:path w="397168">
                <a:moveTo>
                  <a:pt x="397168" y="0"/>
                </a:moveTo>
                <a:lnTo>
                  <a:pt x="0" y="0"/>
                </a:lnTo>
              </a:path>
            </a:pathLst>
          </a:custGeom>
          <a:ln w="1569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401878" y="2855441"/>
            <a:ext cx="146438" cy="97332"/>
          </a:xfrm>
          <a:custGeom>
            <a:avLst/>
            <a:gdLst/>
            <a:ahLst/>
            <a:cxnLst/>
            <a:rect l="l" t="t" r="r" b="b"/>
            <a:pathLst>
              <a:path w="146438" h="97332">
                <a:moveTo>
                  <a:pt x="0" y="0"/>
                </a:moveTo>
                <a:lnTo>
                  <a:pt x="146438" y="48666"/>
                </a:lnTo>
                <a:lnTo>
                  <a:pt x="0" y="973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016914" y="3401238"/>
            <a:ext cx="397168" cy="0"/>
          </a:xfrm>
          <a:custGeom>
            <a:avLst/>
            <a:gdLst/>
            <a:ahLst/>
            <a:cxnLst/>
            <a:rect l="l" t="t" r="r" b="b"/>
            <a:pathLst>
              <a:path w="397168">
                <a:moveTo>
                  <a:pt x="397168" y="0"/>
                </a:moveTo>
                <a:lnTo>
                  <a:pt x="0" y="0"/>
                </a:lnTo>
              </a:path>
            </a:pathLst>
          </a:custGeom>
          <a:ln w="1569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401879" y="3352575"/>
            <a:ext cx="146438" cy="97332"/>
          </a:xfrm>
          <a:custGeom>
            <a:avLst/>
            <a:gdLst/>
            <a:ahLst/>
            <a:cxnLst/>
            <a:rect l="l" t="t" r="r" b="b"/>
            <a:pathLst>
              <a:path w="146438" h="97332">
                <a:moveTo>
                  <a:pt x="0" y="0"/>
                </a:moveTo>
                <a:lnTo>
                  <a:pt x="146438" y="48666"/>
                </a:lnTo>
                <a:lnTo>
                  <a:pt x="0" y="973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7441463" y="2315405"/>
            <a:ext cx="397168" cy="0"/>
          </a:xfrm>
          <a:custGeom>
            <a:avLst/>
            <a:gdLst/>
            <a:ahLst/>
            <a:cxnLst/>
            <a:rect l="l" t="t" r="r" b="b"/>
            <a:pathLst>
              <a:path w="397168">
                <a:moveTo>
                  <a:pt x="397168" y="0"/>
                </a:moveTo>
                <a:lnTo>
                  <a:pt x="0" y="0"/>
                </a:lnTo>
              </a:path>
            </a:pathLst>
          </a:custGeom>
          <a:ln w="1569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826431" y="2266743"/>
            <a:ext cx="146428" cy="97332"/>
          </a:xfrm>
          <a:custGeom>
            <a:avLst/>
            <a:gdLst/>
            <a:ahLst/>
            <a:cxnLst/>
            <a:rect l="l" t="t" r="r" b="b"/>
            <a:pathLst>
              <a:path w="146428" h="97332">
                <a:moveTo>
                  <a:pt x="0" y="0"/>
                </a:moveTo>
                <a:lnTo>
                  <a:pt x="146428" y="48666"/>
                </a:lnTo>
                <a:lnTo>
                  <a:pt x="0" y="973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7441464" y="2786369"/>
            <a:ext cx="397168" cy="0"/>
          </a:xfrm>
          <a:custGeom>
            <a:avLst/>
            <a:gdLst/>
            <a:ahLst/>
            <a:cxnLst/>
            <a:rect l="l" t="t" r="r" b="b"/>
            <a:pathLst>
              <a:path w="397168">
                <a:moveTo>
                  <a:pt x="397168" y="0"/>
                </a:moveTo>
                <a:lnTo>
                  <a:pt x="0" y="0"/>
                </a:lnTo>
              </a:path>
            </a:pathLst>
          </a:custGeom>
          <a:ln w="1569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7826432" y="2737703"/>
            <a:ext cx="146428" cy="97332"/>
          </a:xfrm>
          <a:custGeom>
            <a:avLst/>
            <a:gdLst/>
            <a:ahLst/>
            <a:cxnLst/>
            <a:rect l="l" t="t" r="r" b="b"/>
            <a:pathLst>
              <a:path w="146428" h="97332">
                <a:moveTo>
                  <a:pt x="0" y="0"/>
                </a:moveTo>
                <a:lnTo>
                  <a:pt x="146428" y="48666"/>
                </a:lnTo>
                <a:lnTo>
                  <a:pt x="0" y="973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7575691" y="3283497"/>
            <a:ext cx="262942" cy="0"/>
          </a:xfrm>
          <a:custGeom>
            <a:avLst/>
            <a:gdLst/>
            <a:ahLst/>
            <a:cxnLst/>
            <a:rect l="l" t="t" r="r" b="b"/>
            <a:pathLst>
              <a:path w="262942">
                <a:moveTo>
                  <a:pt x="262942" y="0"/>
                </a:moveTo>
                <a:lnTo>
                  <a:pt x="0" y="0"/>
                </a:lnTo>
              </a:path>
            </a:pathLst>
          </a:custGeom>
          <a:ln w="1569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7826433" y="3234829"/>
            <a:ext cx="146428" cy="97332"/>
          </a:xfrm>
          <a:custGeom>
            <a:avLst/>
            <a:gdLst/>
            <a:ahLst/>
            <a:cxnLst/>
            <a:rect l="l" t="t" r="r" b="b"/>
            <a:pathLst>
              <a:path w="146428" h="97332">
                <a:moveTo>
                  <a:pt x="0" y="0"/>
                </a:moveTo>
                <a:lnTo>
                  <a:pt x="146428" y="48666"/>
                </a:lnTo>
                <a:lnTo>
                  <a:pt x="0" y="973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7441463" y="3234828"/>
            <a:ext cx="146428" cy="97332"/>
          </a:xfrm>
          <a:custGeom>
            <a:avLst/>
            <a:gdLst/>
            <a:ahLst/>
            <a:cxnLst/>
            <a:rect l="l" t="t" r="r" b="b"/>
            <a:pathLst>
              <a:path w="146428" h="97332">
                <a:moveTo>
                  <a:pt x="0" y="48666"/>
                </a:moveTo>
                <a:lnTo>
                  <a:pt x="146428" y="0"/>
                </a:lnTo>
                <a:lnTo>
                  <a:pt x="146428" y="97332"/>
                </a:lnTo>
                <a:lnTo>
                  <a:pt x="0" y="4866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7618597" y="2727498"/>
            <a:ext cx="59043" cy="117740"/>
          </a:xfrm>
          <a:custGeom>
            <a:avLst/>
            <a:gdLst/>
            <a:ahLst/>
            <a:cxnLst/>
            <a:rect l="l" t="t" r="r" b="b"/>
            <a:pathLst>
              <a:path w="59043" h="117740">
                <a:moveTo>
                  <a:pt x="59043" y="0"/>
                </a:moveTo>
                <a:lnTo>
                  <a:pt x="0" y="117740"/>
                </a:lnTo>
              </a:path>
            </a:pathLst>
          </a:custGeom>
          <a:ln w="1573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4194050" y="3345638"/>
            <a:ext cx="118087" cy="117740"/>
          </a:xfrm>
          <a:custGeom>
            <a:avLst/>
            <a:gdLst/>
            <a:ahLst/>
            <a:cxnLst/>
            <a:rect l="l" t="t" r="r" b="b"/>
            <a:pathLst>
              <a:path w="118087" h="117740">
                <a:moveTo>
                  <a:pt x="118087" y="0"/>
                </a:moveTo>
                <a:lnTo>
                  <a:pt x="0" y="117740"/>
                </a:lnTo>
              </a:path>
            </a:pathLst>
          </a:custGeom>
          <a:ln w="1572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764540" y="1180823"/>
            <a:ext cx="3668365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</a:t>
            </a:r>
            <a:r>
              <a:rPr sz="3200" b="1" spc="-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445551" y="1180823"/>
            <a:ext cx="1406649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:</a:t>
            </a:r>
            <a:r>
              <a:rPr sz="3200" b="1" spc="-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ty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127290" y="1738549"/>
            <a:ext cx="1116630" cy="1823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200" i="1" spc="0" dirty="0" smtClean="0">
                <a:latin typeface="Arial"/>
                <a:cs typeface="Arial"/>
              </a:rPr>
              <a:t>nom_entity.vhd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64540" y="19171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142492" y="1918986"/>
            <a:ext cx="133959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x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4" dirty="0" smtClean="0">
                <a:latin typeface="Times New Roman"/>
                <a:cs typeface="Times New Roman"/>
              </a:rPr>
              <a:t>pl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603806" y="1974032"/>
            <a:ext cx="495324" cy="1823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200" i="1" spc="0" dirty="0" smtClean="0">
                <a:latin typeface="Arial"/>
                <a:cs typeface="Arial"/>
              </a:rPr>
              <a:t>entrée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003803" y="1974032"/>
            <a:ext cx="433918" cy="1823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200" i="1" spc="0" dirty="0" smtClean="0">
                <a:latin typeface="Arial"/>
                <a:cs typeface="Arial"/>
              </a:rPr>
              <a:t>sortie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616576" y="2353416"/>
            <a:ext cx="241354" cy="1823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200" spc="0" dirty="0" smtClean="0">
                <a:latin typeface="Arial"/>
                <a:cs typeface="Arial"/>
              </a:rPr>
              <a:t>clk</a:t>
            </a:r>
            <a:endParaRPr sz="12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504290" y="2895026"/>
            <a:ext cx="1063884" cy="1823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200" spc="0" dirty="0" smtClean="0">
                <a:latin typeface="Arial"/>
                <a:cs typeface="Arial"/>
              </a:rPr>
              <a:t>Nom</a:t>
            </a:r>
            <a:r>
              <a:rPr sz="1200" spc="85" dirty="0" smtClean="0">
                <a:latin typeface="Arial"/>
                <a:cs typeface="Arial"/>
              </a:rPr>
              <a:t> </a:t>
            </a:r>
            <a:r>
              <a:rPr sz="1200" spc="0" dirty="0" smtClean="0">
                <a:latin typeface="Arial"/>
                <a:cs typeface="Arial"/>
              </a:rPr>
              <a:t>du</a:t>
            </a:r>
            <a:r>
              <a:rPr sz="1200" spc="49" dirty="0" smtClean="0">
                <a:latin typeface="Arial"/>
                <a:cs typeface="Arial"/>
              </a:rPr>
              <a:t> </a:t>
            </a:r>
            <a:r>
              <a:rPr sz="1200" spc="0" dirty="0" smtClean="0">
                <a:latin typeface="Arial"/>
                <a:cs typeface="Arial"/>
              </a:rPr>
              <a:t>fichier</a:t>
            </a:r>
            <a:endParaRPr sz="1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291844" y="3418997"/>
            <a:ext cx="1647949" cy="4719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tity</a:t>
            </a:r>
            <a:r>
              <a:rPr sz="1600" spc="-11" dirty="0" smtClean="0">
                <a:latin typeface="Times New Roman"/>
                <a:cs typeface="Times New Roman"/>
              </a:rPr>
              <a:t> </a:t>
            </a:r>
            <a:r>
              <a:rPr sz="1600" i="1" spc="4" dirty="0" smtClean="0">
                <a:latin typeface="Times New Roman"/>
                <a:cs typeface="Times New Roman"/>
              </a:rPr>
              <a:t>no</a:t>
            </a:r>
            <a:r>
              <a:rPr sz="1600" i="1" spc="0" dirty="0" smtClean="0">
                <a:latin typeface="Times New Roman"/>
                <a:cs typeface="Times New Roman"/>
              </a:rPr>
              <a:t>m</a:t>
            </a:r>
            <a:r>
              <a:rPr sz="1600" i="1" spc="4" dirty="0" smtClean="0">
                <a:latin typeface="Times New Roman"/>
                <a:cs typeface="Times New Roman"/>
              </a:rPr>
              <a:t>_</a:t>
            </a:r>
            <a:r>
              <a:rPr sz="1600" i="1" spc="0" dirty="0" smtClean="0">
                <a:latin typeface="Times New Roman"/>
                <a:cs typeface="Times New Roman"/>
              </a:rPr>
              <a:t>e</a:t>
            </a:r>
            <a:r>
              <a:rPr sz="1600" i="1" spc="4" dirty="0" smtClean="0">
                <a:latin typeface="Times New Roman"/>
                <a:cs typeface="Times New Roman"/>
              </a:rPr>
              <a:t>n</a:t>
            </a:r>
            <a:r>
              <a:rPr sz="1600" i="1" spc="0" dirty="0" smtClean="0">
                <a:latin typeface="Times New Roman"/>
                <a:cs typeface="Times New Roman"/>
              </a:rPr>
              <a:t>tity</a:t>
            </a:r>
            <a:r>
              <a:rPr sz="1600" i="1" spc="-4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is</a:t>
            </a:r>
            <a:endParaRPr sz="1600">
              <a:latin typeface="Times New Roman"/>
              <a:cs typeface="Times New Roman"/>
            </a:endParaRPr>
          </a:p>
          <a:p>
            <a:pPr marL="448152" marR="425653" algn="ctr">
              <a:lnSpc>
                <a:spcPct val="95825"/>
              </a:lnSpc>
            </a:pPr>
            <a:r>
              <a:rPr sz="1600" spc="4" dirty="0" smtClean="0">
                <a:latin typeface="Times New Roman"/>
                <a:cs typeface="Times New Roman"/>
              </a:rPr>
              <a:t>g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ic</a:t>
            </a:r>
            <a:r>
              <a:rPr sz="1600" spc="-1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(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226134" y="3471955"/>
            <a:ext cx="136491" cy="1823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200" spc="0" dirty="0" smtClean="0">
                <a:latin typeface="Arial"/>
                <a:cs typeface="Arial"/>
              </a:rPr>
              <a:t>4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841943" y="3504670"/>
            <a:ext cx="845183" cy="1823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55"/>
              </a:lnSpc>
              <a:spcBef>
                <a:spcPts val="67"/>
              </a:spcBef>
            </a:pPr>
            <a:r>
              <a:rPr sz="1200" i="1" spc="0" dirty="0" smtClean="0">
                <a:latin typeface="Arial"/>
                <a:cs typeface="Arial"/>
              </a:rPr>
              <a:t>ntrée-sortie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92046" y="3906674"/>
            <a:ext cx="6650752" cy="7157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4" dirty="0" smtClean="0">
                <a:latin typeface="Times New Roman"/>
                <a:cs typeface="Times New Roman"/>
              </a:rPr>
              <a:t>g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n_</a:t>
            </a:r>
            <a:r>
              <a:rPr sz="1600" spc="-4" dirty="0" smtClean="0">
                <a:latin typeface="Times New Roman"/>
                <a:cs typeface="Times New Roman"/>
              </a:rPr>
              <a:t>WI</a:t>
            </a:r>
            <a:r>
              <a:rPr sz="1600" spc="0" dirty="0" smtClean="0">
                <a:latin typeface="Times New Roman"/>
                <a:cs typeface="Times New Roman"/>
              </a:rPr>
              <a:t>D</a:t>
            </a:r>
            <a:r>
              <a:rPr sz="1600" spc="-4" dirty="0" smtClean="0">
                <a:latin typeface="Times New Roman"/>
                <a:cs typeface="Times New Roman"/>
              </a:rPr>
              <a:t>T</a:t>
            </a:r>
            <a:r>
              <a:rPr sz="1600" spc="0" dirty="0" smtClean="0">
                <a:latin typeface="Times New Roman"/>
                <a:cs typeface="Times New Roman"/>
              </a:rPr>
              <a:t>H</a:t>
            </a:r>
            <a:r>
              <a:rPr sz="1600" spc="-79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:</a:t>
            </a:r>
            <a:r>
              <a:rPr sz="1600" spc="9" dirty="0" smtClean="0">
                <a:latin typeface="Times New Roman"/>
                <a:cs typeface="Times New Roman"/>
              </a:rPr>
              <a:t> </a:t>
            </a:r>
            <a:r>
              <a:rPr sz="1600" i="1" spc="0" dirty="0" smtClean="0">
                <a:latin typeface="Times New Roman"/>
                <a:cs typeface="Times New Roman"/>
              </a:rPr>
              <a:t>i</a:t>
            </a:r>
            <a:r>
              <a:rPr sz="1600" i="1" spc="4" dirty="0" smtClean="0">
                <a:latin typeface="Times New Roman"/>
                <a:cs typeface="Times New Roman"/>
              </a:rPr>
              <a:t>n</a:t>
            </a:r>
            <a:r>
              <a:rPr sz="1600" i="1" spc="0" dirty="0" smtClean="0">
                <a:latin typeface="Times New Roman"/>
                <a:cs typeface="Times New Roman"/>
              </a:rPr>
              <a:t>te</a:t>
            </a:r>
            <a:r>
              <a:rPr sz="1600" i="1" spc="4" dirty="0" smtClean="0">
                <a:latin typeface="Times New Roman"/>
                <a:cs typeface="Times New Roman"/>
              </a:rPr>
              <a:t>g</a:t>
            </a:r>
            <a:r>
              <a:rPr sz="1600" i="1" spc="0" dirty="0" smtClean="0">
                <a:latin typeface="Times New Roman"/>
                <a:cs typeface="Times New Roman"/>
              </a:rPr>
              <a:t>er</a:t>
            </a:r>
            <a:r>
              <a:rPr sz="1600" i="1" spc="-25" dirty="0" smtClean="0">
                <a:latin typeface="Times New Roman"/>
                <a:cs typeface="Times New Roman"/>
              </a:rPr>
              <a:t> </a:t>
            </a:r>
            <a:r>
              <a:rPr sz="1600" i="1" spc="-4" dirty="0" smtClean="0">
                <a:latin typeface="Times New Roman"/>
                <a:cs typeface="Times New Roman"/>
              </a:rPr>
              <a:t>:</a:t>
            </a:r>
            <a:r>
              <a:rPr sz="1600" i="1" spc="0" dirty="0" smtClean="0">
                <a:latin typeface="Times New Roman"/>
                <a:cs typeface="Times New Roman"/>
              </a:rPr>
              <a:t>=</a:t>
            </a:r>
            <a:r>
              <a:rPr sz="1600" i="1" spc="-6" dirty="0" smtClean="0">
                <a:latin typeface="Times New Roman"/>
                <a:cs typeface="Times New Roman"/>
              </a:rPr>
              <a:t> </a:t>
            </a:r>
            <a:r>
              <a:rPr sz="1600" i="1" spc="4" dirty="0" smtClean="0">
                <a:latin typeface="Times New Roman"/>
                <a:cs typeface="Times New Roman"/>
              </a:rPr>
              <a:t>4</a:t>
            </a:r>
            <a:r>
              <a:rPr sz="1600" i="1" spc="0" dirty="0" smtClean="0">
                <a:latin typeface="Times New Roman"/>
                <a:cs typeface="Times New Roman"/>
              </a:rPr>
              <a:t>;</a:t>
            </a:r>
            <a:r>
              <a:rPr sz="1600" i="1" spc="-18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--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tili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ati</a:t>
            </a:r>
            <a:r>
              <a:rPr sz="1600" spc="4" dirty="0" smtClean="0">
                <a:latin typeface="Times New Roman"/>
                <a:cs typeface="Times New Roman"/>
              </a:rPr>
              <a:t>o</a:t>
            </a:r>
            <a:r>
              <a:rPr sz="1600" spc="0" dirty="0" smtClean="0">
                <a:latin typeface="Times New Roman"/>
                <a:cs typeface="Times New Roman"/>
              </a:rPr>
              <a:t>n</a:t>
            </a:r>
            <a:r>
              <a:rPr sz="1600" spc="14" dirty="0" smtClean="0">
                <a:latin typeface="Times New Roman"/>
                <a:cs typeface="Times New Roman"/>
              </a:rPr>
              <a:t> </a:t>
            </a:r>
            <a:r>
              <a:rPr sz="1600" spc="9" dirty="0" smtClean="0">
                <a:latin typeface="Times New Roman"/>
                <a:cs typeface="Times New Roman"/>
              </a:rPr>
              <a:t>f</a:t>
            </a:r>
            <a:r>
              <a:rPr sz="1600" spc="0" dirty="0" smtClean="0">
                <a:latin typeface="Times New Roman"/>
                <a:cs typeface="Times New Roman"/>
              </a:rPr>
              <a:t>ac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ltati</a:t>
            </a:r>
            <a:r>
              <a:rPr sz="1600" spc="4" dirty="0" smtClean="0">
                <a:latin typeface="Times New Roman"/>
                <a:cs typeface="Times New Roman"/>
              </a:rPr>
              <a:t>v</a:t>
            </a:r>
            <a:r>
              <a:rPr sz="1600" spc="0" dirty="0" smtClean="0">
                <a:latin typeface="Times New Roman"/>
                <a:cs typeface="Times New Roman"/>
              </a:rPr>
              <a:t>e,</a:t>
            </a:r>
            <a:r>
              <a:rPr sz="1600" spc="-41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v</a:t>
            </a:r>
            <a:r>
              <a:rPr sz="1600" spc="0" dirty="0" smtClean="0">
                <a:latin typeface="Times New Roman"/>
                <a:cs typeface="Times New Roman"/>
              </a:rPr>
              <a:t>ale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r</a:t>
            </a:r>
            <a:r>
              <a:rPr sz="1600" spc="-24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p</a:t>
            </a:r>
            <a:r>
              <a:rPr sz="1600" spc="0" dirty="0" smtClean="0">
                <a:latin typeface="Times New Roman"/>
                <a:cs typeface="Times New Roman"/>
              </a:rPr>
              <a:t>ar</a:t>
            </a:r>
            <a:r>
              <a:rPr sz="1600" spc="-15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é</a:t>
            </a:r>
            <a:r>
              <a:rPr sz="1600" spc="9" dirty="0" smtClean="0">
                <a:latin typeface="Times New Roman"/>
                <a:cs typeface="Times New Roman"/>
              </a:rPr>
              <a:t>f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-30" dirty="0" smtClean="0">
                <a:latin typeface="Times New Roman"/>
                <a:cs typeface="Times New Roman"/>
              </a:rPr>
              <a:t> </a:t>
            </a:r>
            <a:r>
              <a:rPr sz="1600" spc="9" dirty="0" smtClean="0">
                <a:latin typeface="Times New Roman"/>
                <a:cs typeface="Times New Roman"/>
              </a:rPr>
              <a:t>f</a:t>
            </a:r>
            <a:r>
              <a:rPr sz="1600" spc="0" dirty="0" smtClean="0">
                <a:latin typeface="Times New Roman"/>
                <a:cs typeface="Times New Roman"/>
              </a:rPr>
              <a:t>ac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ltati</a:t>
            </a:r>
            <a:r>
              <a:rPr sz="1600" spc="4" dirty="0" smtClean="0">
                <a:latin typeface="Times New Roman"/>
                <a:cs typeface="Times New Roman"/>
              </a:rPr>
              <a:t>v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endParaRPr sz="1600">
              <a:latin typeface="Times New Roman"/>
              <a:cs typeface="Times New Roman"/>
            </a:endParaRPr>
          </a:p>
          <a:p>
            <a:pPr marL="13105" marR="2430325">
              <a:lnSpc>
                <a:spcPct val="100041"/>
              </a:lnSpc>
            </a:pPr>
            <a:r>
              <a:rPr sz="1600" spc="0" dirty="0" smtClean="0">
                <a:latin typeface="Times New Roman"/>
                <a:cs typeface="Times New Roman"/>
              </a:rPr>
              <a:t>) ;</a:t>
            </a:r>
            <a:r>
              <a:rPr sz="1600" spc="9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-</a:t>
            </a:r>
            <a:r>
              <a:rPr sz="1600" spc="0" dirty="0" smtClean="0">
                <a:latin typeface="Times New Roman"/>
                <a:cs typeface="Times New Roman"/>
              </a:rPr>
              <a:t>-</a:t>
            </a:r>
            <a:r>
              <a:rPr sz="1600" spc="4" dirty="0" smtClean="0">
                <a:latin typeface="Times New Roman"/>
                <a:cs typeface="Times New Roman"/>
              </a:rPr>
              <a:t> p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0" dirty="0" smtClean="0">
                <a:latin typeface="Times New Roman"/>
                <a:cs typeface="Times New Roman"/>
              </a:rPr>
              <a:t>et</a:t>
            </a:r>
            <a:r>
              <a:rPr sz="1600" spc="22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20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é</a:t>
            </a:r>
            <a:r>
              <a:rPr sz="1600" spc="9" dirty="0" smtClean="0">
                <a:latin typeface="Times New Roman"/>
                <a:cs typeface="Times New Roman"/>
              </a:rPr>
              <a:t>f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ir</a:t>
            </a:r>
            <a:r>
              <a:rPr sz="1600" spc="-27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un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28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te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9" dirty="0" smtClean="0">
                <a:latin typeface="Times New Roman"/>
                <a:cs typeface="Times New Roman"/>
              </a:rPr>
              <a:t>f</a:t>
            </a:r>
            <a:r>
              <a:rPr sz="1600" spc="0" dirty="0" smtClean="0">
                <a:latin typeface="Times New Roman"/>
                <a:cs typeface="Times New Roman"/>
              </a:rPr>
              <a:t>ace</a:t>
            </a:r>
            <a:r>
              <a:rPr sz="1600" spc="-25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p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s</a:t>
            </a:r>
            <a:r>
              <a:rPr sz="1600" spc="-26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g</a:t>
            </a:r>
            <a:r>
              <a:rPr sz="1600" spc="0" dirty="0" smtClean="0">
                <a:latin typeface="Times New Roman"/>
                <a:cs typeface="Times New Roman"/>
              </a:rPr>
              <a:t>é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é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que po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t </a:t>
            </a:r>
            <a:r>
              <a:rPr sz="1600" spc="248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(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55805" y="4638189"/>
            <a:ext cx="448673" cy="14472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8832" algn="just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clk</a:t>
            </a:r>
            <a:r>
              <a:rPr sz="1600" spc="-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:</a:t>
            </a:r>
            <a:endParaRPr sz="1600">
              <a:latin typeface="Times New Roman"/>
              <a:cs typeface="Times New Roman"/>
            </a:endParaRPr>
          </a:p>
          <a:p>
            <a:pPr marL="12902" algn="just">
              <a:lnSpc>
                <a:spcPct val="95825"/>
              </a:lnSpc>
            </a:pP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4" dirty="0" smtClean="0">
                <a:latin typeface="Times New Roman"/>
                <a:cs typeface="Times New Roman"/>
              </a:rPr>
              <a:t>_</a:t>
            </a:r>
            <a:r>
              <a:rPr sz="1600" spc="0" dirty="0" smtClean="0">
                <a:latin typeface="Times New Roman"/>
                <a:cs typeface="Times New Roman"/>
              </a:rPr>
              <a:t>n</a:t>
            </a:r>
            <a:r>
              <a:rPr sz="1600" spc="-23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:</a:t>
            </a:r>
            <a:endParaRPr sz="1600">
              <a:latin typeface="Times New Roman"/>
              <a:cs typeface="Times New Roman"/>
            </a:endParaRPr>
          </a:p>
          <a:p>
            <a:pPr marL="12902" marR="191746" indent="0" algn="just">
              <a:lnSpc>
                <a:spcPct val="100041"/>
              </a:lnSpc>
              <a:spcBef>
                <a:spcPts val="80"/>
              </a:spcBef>
            </a:pPr>
            <a:r>
              <a:rPr sz="1600" spc="0" dirty="0" smtClean="0">
                <a:latin typeface="Times New Roman"/>
                <a:cs typeface="Times New Roman"/>
              </a:rPr>
              <a:t>b</a:t>
            </a:r>
            <a:r>
              <a:rPr sz="1600" spc="-7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: c</a:t>
            </a:r>
            <a:r>
              <a:rPr sz="1600" spc="-2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: d</a:t>
            </a:r>
            <a:r>
              <a:rPr sz="1600" spc="-7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: e</a:t>
            </a:r>
            <a:r>
              <a:rPr sz="1600" spc="-2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: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670352" y="4638189"/>
            <a:ext cx="543594" cy="14472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2349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in</a:t>
            </a:r>
            <a:endParaRPr sz="1600">
              <a:latin typeface="Times New Roman"/>
              <a:cs typeface="Times New Roman"/>
            </a:endParaRPr>
          </a:p>
          <a:p>
            <a:pPr marL="12700" indent="0">
              <a:lnSpc>
                <a:spcPct val="100041"/>
              </a:lnSpc>
            </a:pPr>
            <a:r>
              <a:rPr sz="1600" spc="0" smtClean="0">
                <a:latin typeface="Times New Roman"/>
                <a:cs typeface="Times New Roman"/>
              </a:rPr>
              <a:t>in</a:t>
            </a:r>
            <a:r>
              <a:rPr sz="1600" spc="-16" smtClean="0">
                <a:latin typeface="Times New Roman"/>
                <a:cs typeface="Times New Roman"/>
              </a:rPr>
              <a:t> </a:t>
            </a:r>
            <a:endParaRPr lang="fr-FR" sz="1600" spc="-16" dirty="0" smtClean="0">
              <a:latin typeface="Times New Roman"/>
              <a:cs typeface="Times New Roman"/>
            </a:endParaRPr>
          </a:p>
          <a:p>
            <a:pPr marL="12700" indent="0">
              <a:lnSpc>
                <a:spcPct val="100041"/>
              </a:lnSpc>
            </a:pPr>
            <a:r>
              <a:rPr sz="1600" spc="0" smtClean="0">
                <a:latin typeface="Times New Roman"/>
                <a:cs typeface="Times New Roman"/>
              </a:rPr>
              <a:t>in </a:t>
            </a:r>
            <a:endParaRPr lang="fr-FR" sz="1600" spc="0" dirty="0" smtClean="0">
              <a:latin typeface="Times New Roman"/>
              <a:cs typeface="Times New Roman"/>
            </a:endParaRPr>
          </a:p>
          <a:p>
            <a:pPr marL="12700" indent="0">
              <a:lnSpc>
                <a:spcPct val="100041"/>
              </a:lnSpc>
            </a:pPr>
            <a:r>
              <a:rPr lang="fr-FR" sz="1600" dirty="0" smtClean="0">
                <a:latin typeface="Times New Roman"/>
                <a:cs typeface="Times New Roman"/>
              </a:rPr>
              <a:t>buffer</a:t>
            </a:r>
            <a:r>
              <a:rPr sz="1600" spc="4" smtClean="0">
                <a:latin typeface="Times New Roman"/>
                <a:cs typeface="Times New Roman"/>
              </a:rPr>
              <a:t>out 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nout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584695" y="4638189"/>
            <a:ext cx="4371278" cy="14472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0403">
              <a:lnSpc>
                <a:spcPts val="1730"/>
              </a:lnSpc>
              <a:spcBef>
                <a:spcPts val="86"/>
              </a:spcBef>
            </a:pPr>
            <a:r>
              <a:rPr sz="1600" spc="4" dirty="0" smtClean="0">
                <a:latin typeface="Times New Roman"/>
                <a:cs typeface="Times New Roman"/>
              </a:rPr>
              <a:t>b</a:t>
            </a:r>
            <a:r>
              <a:rPr sz="1600" spc="0" dirty="0" smtClean="0">
                <a:latin typeface="Times New Roman"/>
                <a:cs typeface="Times New Roman"/>
              </a:rPr>
              <a:t>it;</a:t>
            </a:r>
            <a:endParaRPr sz="1600">
              <a:latin typeface="Times New Roman"/>
              <a:cs typeface="Times New Roman"/>
            </a:endParaRPr>
          </a:p>
          <a:p>
            <a:pPr marL="12700" marR="30403">
              <a:lnSpc>
                <a:spcPct val="95825"/>
              </a:lnSpc>
            </a:pP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4" dirty="0" smtClean="0">
                <a:latin typeface="Times New Roman"/>
                <a:cs typeface="Times New Roman"/>
              </a:rPr>
              <a:t>d_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og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-4" dirty="0" smtClean="0">
                <a:latin typeface="Times New Roman"/>
                <a:cs typeface="Times New Roman"/>
              </a:rPr>
              <a:t>c</a:t>
            </a:r>
            <a:r>
              <a:rPr sz="1600" spc="0" dirty="0" smtClean="0">
                <a:latin typeface="Times New Roman"/>
                <a:cs typeface="Times New Roman"/>
              </a:rPr>
              <a:t>;</a:t>
            </a:r>
            <a:endParaRPr sz="1600">
              <a:latin typeface="Times New Roman"/>
              <a:cs typeface="Times New Roman"/>
            </a:endParaRPr>
          </a:p>
          <a:p>
            <a:pPr marL="12700" marR="30403">
              <a:lnSpc>
                <a:spcPct val="95825"/>
              </a:lnSpc>
              <a:spcBef>
                <a:spcPts val="80"/>
              </a:spcBef>
            </a:pP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4" dirty="0" smtClean="0">
                <a:latin typeface="Times New Roman"/>
                <a:cs typeface="Times New Roman"/>
              </a:rPr>
              <a:t>d_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og</a:t>
            </a:r>
            <a:r>
              <a:rPr sz="1600" spc="0" dirty="0" smtClean="0">
                <a:latin typeface="Times New Roman"/>
                <a:cs typeface="Times New Roman"/>
              </a:rPr>
              <a:t>ic</a:t>
            </a:r>
            <a:r>
              <a:rPr sz="1600" spc="4" dirty="0" smtClean="0">
                <a:latin typeface="Times New Roman"/>
                <a:cs typeface="Times New Roman"/>
              </a:rPr>
              <a:t>_v</a:t>
            </a:r>
            <a:r>
              <a:rPr sz="1600" spc="0" dirty="0" smtClean="0">
                <a:latin typeface="Times New Roman"/>
                <a:cs typeface="Times New Roman"/>
              </a:rPr>
              <a:t>ect</a:t>
            </a:r>
            <a:r>
              <a:rPr sz="1600" spc="4" dirty="0" smtClean="0">
                <a:latin typeface="Times New Roman"/>
                <a:cs typeface="Times New Roman"/>
              </a:rPr>
              <a:t>o</a:t>
            </a:r>
            <a:r>
              <a:rPr sz="1600" spc="-4" dirty="0" smtClean="0">
                <a:latin typeface="Times New Roman"/>
                <a:cs typeface="Times New Roman"/>
              </a:rPr>
              <a:t>r(</a:t>
            </a:r>
            <a:r>
              <a:rPr sz="1600" spc="4" dirty="0" smtClean="0">
                <a:latin typeface="Times New Roman"/>
                <a:cs typeface="Times New Roman"/>
              </a:rPr>
              <a:t>g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n_</a:t>
            </a:r>
            <a:r>
              <a:rPr sz="1600" spc="-4" dirty="0" smtClean="0">
                <a:latin typeface="Times New Roman"/>
                <a:cs typeface="Times New Roman"/>
              </a:rPr>
              <a:t>WI</a:t>
            </a:r>
            <a:r>
              <a:rPr sz="1600" spc="0" dirty="0" smtClean="0">
                <a:latin typeface="Times New Roman"/>
                <a:cs typeface="Times New Roman"/>
              </a:rPr>
              <a:t>D</a:t>
            </a:r>
            <a:r>
              <a:rPr sz="1600" spc="-4" dirty="0" smtClean="0">
                <a:latin typeface="Times New Roman"/>
                <a:cs typeface="Times New Roman"/>
              </a:rPr>
              <a:t>TH-</a:t>
            </a:r>
            <a:r>
              <a:rPr sz="1600" spc="0" dirty="0" smtClean="0">
                <a:latin typeface="Times New Roman"/>
                <a:cs typeface="Times New Roman"/>
              </a:rPr>
              <a:t>1</a:t>
            </a:r>
            <a:r>
              <a:rPr sz="1600" spc="-150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do</a:t>
            </a:r>
            <a:r>
              <a:rPr sz="1600" spc="0" dirty="0" smtClean="0">
                <a:latin typeface="Times New Roman"/>
                <a:cs typeface="Times New Roman"/>
              </a:rPr>
              <a:t>w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to</a:t>
            </a:r>
            <a:r>
              <a:rPr sz="1600" spc="-47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0</a:t>
            </a:r>
            <a:r>
              <a:rPr sz="1600" spc="-4" dirty="0" smtClean="0">
                <a:latin typeface="Times New Roman"/>
                <a:cs typeface="Times New Roman"/>
              </a:rPr>
              <a:t>)</a:t>
            </a:r>
            <a:r>
              <a:rPr sz="1600" spc="0" dirty="0" smtClean="0">
                <a:latin typeface="Times New Roman"/>
                <a:cs typeface="Times New Roman"/>
              </a:rPr>
              <a:t>;</a:t>
            </a:r>
            <a:endParaRPr sz="1600">
              <a:latin typeface="Times New Roman"/>
              <a:cs typeface="Times New Roman"/>
            </a:endParaRPr>
          </a:p>
          <a:p>
            <a:pPr marL="12902" marR="30403">
              <a:lnSpc>
                <a:spcPct val="95825"/>
              </a:lnSpc>
              <a:spcBef>
                <a:spcPts val="80"/>
              </a:spcBef>
            </a:pPr>
            <a:r>
              <a:rPr sz="1600" spc="4" dirty="0" smtClean="0">
                <a:latin typeface="Times New Roman"/>
                <a:cs typeface="Times New Roman"/>
              </a:rPr>
              <a:t>b</a:t>
            </a:r>
            <a:r>
              <a:rPr sz="1600" spc="0" dirty="0" smtClean="0">
                <a:latin typeface="Times New Roman"/>
                <a:cs typeface="Times New Roman"/>
              </a:rPr>
              <a:t>it;</a:t>
            </a:r>
            <a:endParaRPr sz="1600">
              <a:latin typeface="Times New Roman"/>
              <a:cs typeface="Times New Roman"/>
            </a:endParaRPr>
          </a:p>
          <a:p>
            <a:pPr marL="13105" marR="30403">
              <a:lnSpc>
                <a:spcPct val="95825"/>
              </a:lnSpc>
              <a:spcBef>
                <a:spcPts val="80"/>
              </a:spcBef>
            </a:pP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4" dirty="0" smtClean="0">
                <a:latin typeface="Times New Roman"/>
                <a:cs typeface="Times New Roman"/>
              </a:rPr>
              <a:t>d_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og</a:t>
            </a:r>
            <a:r>
              <a:rPr sz="1600" spc="0" dirty="0" smtClean="0">
                <a:latin typeface="Times New Roman"/>
                <a:cs typeface="Times New Roman"/>
              </a:rPr>
              <a:t>ic</a:t>
            </a:r>
            <a:r>
              <a:rPr sz="1600" spc="4" dirty="0" smtClean="0">
                <a:latin typeface="Times New Roman"/>
                <a:cs typeface="Times New Roman"/>
              </a:rPr>
              <a:t>_v</a:t>
            </a:r>
            <a:r>
              <a:rPr sz="1600" spc="0" dirty="0" smtClean="0">
                <a:latin typeface="Times New Roman"/>
                <a:cs typeface="Times New Roman"/>
              </a:rPr>
              <a:t>ect</a:t>
            </a:r>
            <a:r>
              <a:rPr sz="1600" spc="4" dirty="0" smtClean="0">
                <a:latin typeface="Times New Roman"/>
                <a:cs typeface="Times New Roman"/>
              </a:rPr>
              <a:t>o</a:t>
            </a:r>
            <a:r>
              <a:rPr sz="1600" spc="-4" dirty="0" smtClean="0">
                <a:latin typeface="Times New Roman"/>
                <a:cs typeface="Times New Roman"/>
              </a:rPr>
              <a:t>r(</a:t>
            </a:r>
            <a:r>
              <a:rPr sz="1600" spc="0" dirty="0" smtClean="0">
                <a:latin typeface="Times New Roman"/>
                <a:cs typeface="Times New Roman"/>
              </a:rPr>
              <a:t>2</a:t>
            </a:r>
            <a:r>
              <a:rPr sz="1600" spc="-94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do</a:t>
            </a:r>
            <a:r>
              <a:rPr sz="1600" spc="0" dirty="0" smtClean="0">
                <a:latin typeface="Times New Roman"/>
                <a:cs typeface="Times New Roman"/>
              </a:rPr>
              <a:t>w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to</a:t>
            </a:r>
            <a:r>
              <a:rPr sz="1600" spc="-47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0</a:t>
            </a:r>
            <a:r>
              <a:rPr sz="1600" spc="-4" dirty="0" smtClean="0">
                <a:latin typeface="Times New Roman"/>
                <a:cs typeface="Times New Roman"/>
              </a:rPr>
              <a:t>)</a:t>
            </a:r>
            <a:r>
              <a:rPr sz="1600" spc="0" dirty="0" smtClean="0">
                <a:latin typeface="Times New Roman"/>
                <a:cs typeface="Times New Roman"/>
              </a:rPr>
              <a:t>;</a:t>
            </a:r>
            <a:endParaRPr sz="1600">
              <a:latin typeface="Times New Roman"/>
              <a:cs typeface="Times New Roman"/>
            </a:endParaRPr>
          </a:p>
          <a:p>
            <a:pPr marL="13510">
              <a:lnSpc>
                <a:spcPct val="95825"/>
              </a:lnSpc>
              <a:spcBef>
                <a:spcPts val="80"/>
              </a:spcBef>
            </a:pP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4" dirty="0" smtClean="0">
                <a:latin typeface="Times New Roman"/>
                <a:cs typeface="Times New Roman"/>
              </a:rPr>
              <a:t>d_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4" dirty="0" smtClean="0">
                <a:latin typeface="Times New Roman"/>
                <a:cs typeface="Times New Roman"/>
              </a:rPr>
              <a:t>og</a:t>
            </a:r>
            <a:r>
              <a:rPr sz="1600" spc="0" dirty="0" smtClean="0">
                <a:latin typeface="Times New Roman"/>
                <a:cs typeface="Times New Roman"/>
              </a:rPr>
              <a:t>ic</a:t>
            </a:r>
            <a:r>
              <a:rPr sz="1600" spc="-49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--</a:t>
            </a:r>
            <a:r>
              <a:rPr sz="1600" spc="4" dirty="0" smtClean="0">
                <a:latin typeface="Times New Roman"/>
                <a:cs typeface="Times New Roman"/>
              </a:rPr>
              <a:t>p</a:t>
            </a:r>
            <a:r>
              <a:rPr sz="1600" spc="0" dirty="0" smtClean="0">
                <a:latin typeface="Times New Roman"/>
                <a:cs typeface="Times New Roman"/>
              </a:rPr>
              <a:t>as</a:t>
            </a:r>
            <a:r>
              <a:rPr sz="1600" spc="-12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20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;</a:t>
            </a:r>
            <a:r>
              <a:rPr sz="1600" spc="9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pou</a:t>
            </a:r>
            <a:r>
              <a:rPr sz="1600" spc="0" dirty="0" smtClean="0">
                <a:latin typeface="Times New Roman"/>
                <a:cs typeface="Times New Roman"/>
              </a:rPr>
              <a:t>r</a:t>
            </a:r>
            <a:r>
              <a:rPr sz="1600" spc="-39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le</a:t>
            </a:r>
            <a:r>
              <a:rPr sz="1600" spc="19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ier</a:t>
            </a:r>
            <a:r>
              <a:rPr sz="1600" spc="-30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po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-11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20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</a:t>
            </a:r>
            <a:r>
              <a:rPr sz="1600" spc="-4" dirty="0" smtClean="0">
                <a:latin typeface="Times New Roman"/>
                <a:cs typeface="Times New Roman"/>
              </a:rPr>
              <a:t>’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te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9" dirty="0" smtClean="0">
                <a:latin typeface="Times New Roman"/>
                <a:cs typeface="Times New Roman"/>
              </a:rPr>
              <a:t>f</a:t>
            </a:r>
            <a:r>
              <a:rPr sz="1600" spc="0" dirty="0" smtClean="0">
                <a:latin typeface="Times New Roman"/>
                <a:cs typeface="Times New Roman"/>
              </a:rPr>
              <a:t>ace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93465" y="6101220"/>
            <a:ext cx="4815437" cy="4719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76053">
              <a:lnSpc>
                <a:spcPts val="1730"/>
              </a:lnSpc>
              <a:spcBef>
                <a:spcPts val="86"/>
              </a:spcBef>
            </a:pPr>
            <a:r>
              <a:rPr sz="1600" spc="-4" dirty="0" smtClean="0">
                <a:latin typeface="Times New Roman"/>
                <a:cs typeface="Times New Roman"/>
              </a:rPr>
              <a:t>)</a:t>
            </a:r>
            <a:r>
              <a:rPr sz="1600" spc="0" dirty="0" smtClean="0">
                <a:latin typeface="Times New Roman"/>
                <a:cs typeface="Times New Roman"/>
              </a:rPr>
              <a:t>;</a:t>
            </a:r>
            <a:r>
              <a:rPr sz="1600" spc="14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-</a:t>
            </a:r>
            <a:r>
              <a:rPr sz="1600" spc="0" dirty="0" smtClean="0">
                <a:latin typeface="Times New Roman"/>
                <a:cs typeface="Times New Roman"/>
              </a:rPr>
              <a:t>-</a:t>
            </a:r>
            <a:r>
              <a:rPr sz="1600" spc="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le</a:t>
            </a:r>
            <a:r>
              <a:rPr sz="1600" spc="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;</a:t>
            </a:r>
            <a:r>
              <a:rPr sz="1600" spc="9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18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4" dirty="0" smtClean="0">
                <a:latin typeface="Times New Roman"/>
                <a:cs typeface="Times New Roman"/>
              </a:rPr>
              <a:t>ouv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31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4" dirty="0" smtClean="0">
                <a:latin typeface="Times New Roman"/>
                <a:cs typeface="Times New Roman"/>
              </a:rPr>
              <a:t>p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ès</a:t>
            </a:r>
            <a:r>
              <a:rPr sz="1600" spc="-13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la</a:t>
            </a:r>
            <a:r>
              <a:rPr sz="1600" spc="4" dirty="0" smtClean="0">
                <a:latin typeface="Times New Roman"/>
                <a:cs typeface="Times New Roman"/>
              </a:rPr>
              <a:t> </a:t>
            </a:r>
            <a:r>
              <a:rPr sz="1600" spc="9" dirty="0" smtClean="0">
                <a:latin typeface="Times New Roman"/>
                <a:cs typeface="Times New Roman"/>
              </a:rPr>
              <a:t>f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0" dirty="0" smtClean="0">
                <a:latin typeface="Times New Roman"/>
                <a:cs typeface="Times New Roman"/>
              </a:rPr>
              <a:t>et</a:t>
            </a:r>
            <a:r>
              <a:rPr sz="1600" spc="19" dirty="0" smtClean="0">
                <a:latin typeface="Times New Roman"/>
                <a:cs typeface="Times New Roman"/>
              </a:rPr>
              <a:t>u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7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10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la</a:t>
            </a:r>
            <a:r>
              <a:rPr sz="1600" spc="4" dirty="0" smtClean="0">
                <a:latin typeface="Times New Roman"/>
                <a:cs typeface="Times New Roman"/>
              </a:rPr>
              <a:t> p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4" dirty="0" smtClean="0">
                <a:latin typeface="Times New Roman"/>
                <a:cs typeface="Times New Roman"/>
              </a:rPr>
              <a:t>h</a:t>
            </a:r>
            <a:r>
              <a:rPr sz="1600" spc="0" dirty="0" smtClean="0">
                <a:latin typeface="Times New Roman"/>
                <a:cs typeface="Times New Roman"/>
              </a:rPr>
              <a:t>è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endParaRPr sz="1600">
              <a:latin typeface="Times New Roman"/>
              <a:cs typeface="Times New Roman"/>
            </a:endParaRPr>
          </a:p>
          <a:p>
            <a:pPr marL="12700" marR="30403">
              <a:lnSpc>
                <a:spcPct val="95825"/>
              </a:lnSpc>
            </a:pP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d</a:t>
            </a:r>
            <a:r>
              <a:rPr sz="1600" spc="-23" dirty="0" smtClean="0">
                <a:latin typeface="Times New Roman"/>
                <a:cs typeface="Times New Roman"/>
              </a:rPr>
              <a:t> </a:t>
            </a:r>
            <a:r>
              <a:rPr sz="1600" i="1" spc="4" dirty="0" smtClean="0">
                <a:latin typeface="Times New Roman"/>
                <a:cs typeface="Times New Roman"/>
              </a:rPr>
              <a:t>no</a:t>
            </a:r>
            <a:r>
              <a:rPr sz="1600" i="1" spc="0" dirty="0" smtClean="0">
                <a:latin typeface="Times New Roman"/>
                <a:cs typeface="Times New Roman"/>
              </a:rPr>
              <a:t>m</a:t>
            </a:r>
            <a:r>
              <a:rPr sz="1600" i="1" spc="4" dirty="0" smtClean="0">
                <a:latin typeface="Times New Roman"/>
                <a:cs typeface="Times New Roman"/>
              </a:rPr>
              <a:t>_</a:t>
            </a:r>
            <a:r>
              <a:rPr sz="1600" i="1" spc="0" dirty="0" smtClean="0">
                <a:latin typeface="Times New Roman"/>
                <a:cs typeface="Times New Roman"/>
              </a:rPr>
              <a:t>e</a:t>
            </a:r>
            <a:r>
              <a:rPr sz="1600" i="1" spc="4" dirty="0" smtClean="0">
                <a:latin typeface="Times New Roman"/>
                <a:cs typeface="Times New Roman"/>
              </a:rPr>
              <a:t>n</a:t>
            </a:r>
            <a:r>
              <a:rPr sz="1600" i="1" spc="0" dirty="0" smtClean="0">
                <a:latin typeface="Times New Roman"/>
                <a:cs typeface="Times New Roman"/>
              </a:rPr>
              <a:t>tity</a:t>
            </a:r>
            <a:r>
              <a:rPr sz="1600" spc="0" dirty="0" smtClean="0">
                <a:latin typeface="Times New Roman"/>
                <a:cs typeface="Times New Roman"/>
              </a:rPr>
              <a:t>;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548302" y="2079920"/>
            <a:ext cx="2893152" cy="15306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200"/>
              </a:lnSpc>
              <a:spcBef>
                <a:spcPts val="2"/>
              </a:spcBef>
            </a:pPr>
            <a:endParaRPr sz="1200"/>
          </a:p>
          <a:p>
            <a:pPr marR="137698" algn="r">
              <a:lnSpc>
                <a:spcPct val="95825"/>
              </a:lnSpc>
            </a:pPr>
            <a:r>
              <a:rPr sz="1200" spc="0" dirty="0" smtClean="0">
                <a:latin typeface="Arial"/>
                <a:cs typeface="Arial"/>
              </a:rPr>
              <a:t>c</a:t>
            </a:r>
            <a:endParaRPr sz="1200">
              <a:latin typeface="Arial"/>
              <a:cs typeface="Arial"/>
            </a:endParaRPr>
          </a:p>
          <a:p>
            <a:pPr marL="1075371" marR="1016369" algn="ctr">
              <a:lnSpc>
                <a:spcPct val="95825"/>
              </a:lnSpc>
              <a:spcBef>
                <a:spcPts val="845"/>
              </a:spcBef>
            </a:pPr>
            <a:r>
              <a:rPr sz="1200" spc="0" dirty="0" smtClean="0">
                <a:latin typeface="Arial"/>
                <a:cs typeface="Arial"/>
              </a:rPr>
              <a:t>Nom</a:t>
            </a:r>
            <a:r>
              <a:rPr sz="1200" spc="85" dirty="0" smtClean="0">
                <a:latin typeface="Arial"/>
                <a:cs typeface="Arial"/>
              </a:rPr>
              <a:t> </a:t>
            </a:r>
            <a:r>
              <a:rPr sz="1200" spc="0" dirty="0" smtClean="0">
                <a:latin typeface="Arial"/>
                <a:cs typeface="Arial"/>
              </a:rPr>
              <a:t>entity</a:t>
            </a:r>
            <a:endParaRPr sz="1200">
              <a:latin typeface="Arial"/>
              <a:cs typeface="Arial"/>
            </a:endParaRPr>
          </a:p>
          <a:p>
            <a:pPr marL="101026" marR="133290" indent="944" algn="r">
              <a:lnSpc>
                <a:spcPts val="1829"/>
              </a:lnSpc>
              <a:spcBef>
                <a:spcPts val="15"/>
              </a:spcBef>
            </a:pPr>
            <a:r>
              <a:rPr sz="1200" spc="0" dirty="0" smtClean="0">
                <a:latin typeface="Arial"/>
                <a:cs typeface="Arial"/>
              </a:rPr>
              <a:t>a_n                       </a:t>
            </a:r>
            <a:r>
              <a:rPr sz="1200" spc="219" dirty="0" smtClean="0">
                <a:latin typeface="Arial"/>
                <a:cs typeface="Arial"/>
              </a:rPr>
              <a:t> </a:t>
            </a:r>
            <a:r>
              <a:rPr sz="1800" spc="0" baseline="16909" dirty="0" smtClean="0">
                <a:latin typeface="Arial"/>
                <a:cs typeface="Arial"/>
              </a:rPr>
              <a:t>=                          </a:t>
            </a:r>
            <a:r>
              <a:rPr sz="1800" spc="100" baseline="16909" dirty="0" smtClean="0">
                <a:latin typeface="Arial"/>
                <a:cs typeface="Arial"/>
              </a:rPr>
              <a:t> </a:t>
            </a:r>
            <a:r>
              <a:rPr sz="1800" spc="0" baseline="21740" dirty="0" smtClean="0">
                <a:latin typeface="Arial"/>
                <a:cs typeface="Arial"/>
              </a:rPr>
              <a:t>d </a:t>
            </a:r>
            <a:endParaRPr sz="1200">
              <a:latin typeface="Arial"/>
              <a:cs typeface="Arial"/>
            </a:endParaRPr>
          </a:p>
          <a:p>
            <a:pPr marL="101026" marR="133290" algn="r">
              <a:lnSpc>
                <a:spcPts val="1379"/>
              </a:lnSpc>
              <a:spcBef>
                <a:spcPts val="1762"/>
              </a:spcBef>
            </a:pPr>
            <a:r>
              <a:rPr sz="1800" spc="0" baseline="-9662" dirty="0" smtClean="0">
                <a:latin typeface="Arial"/>
                <a:cs typeface="Arial"/>
              </a:rPr>
              <a:t>b                                                         </a:t>
            </a:r>
            <a:r>
              <a:rPr sz="1800" spc="44" baseline="-9662" dirty="0" smtClean="0">
                <a:latin typeface="Arial"/>
                <a:cs typeface="Arial"/>
              </a:rPr>
              <a:t> </a:t>
            </a:r>
            <a:r>
              <a:rPr sz="1200" spc="0" dirty="0" smtClean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441455" y="2079920"/>
            <a:ext cx="397177" cy="23548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7441455" y="2315405"/>
            <a:ext cx="397176" cy="4709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650"/>
              </a:lnSpc>
              <a:spcBef>
                <a:spcPts val="15"/>
              </a:spcBef>
            </a:pPr>
            <a:endParaRPr sz="650"/>
          </a:p>
          <a:p>
            <a:pPr marL="192360">
              <a:lnSpc>
                <a:spcPct val="95825"/>
              </a:lnSpc>
              <a:spcBef>
                <a:spcPts val="1000"/>
              </a:spcBef>
            </a:pPr>
            <a:r>
              <a:rPr sz="1200" i="1" spc="0" dirty="0" smtClean="0">
                <a:latin typeface="Arial"/>
                <a:cs typeface="Arial"/>
              </a:rPr>
              <a:t>3</a:t>
            </a:r>
            <a:endParaRPr sz="12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7441455" y="2786369"/>
            <a:ext cx="500730" cy="8241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103553">
              <a:lnSpc>
                <a:spcPts val="600"/>
              </a:lnSpc>
              <a:spcBef>
                <a:spcPts val="31"/>
              </a:spcBef>
            </a:pPr>
            <a:endParaRPr sz="600"/>
          </a:p>
          <a:p>
            <a:pPr algn="r">
              <a:lnSpc>
                <a:spcPts val="860"/>
              </a:lnSpc>
              <a:spcBef>
                <a:spcPts val="5043"/>
              </a:spcBef>
            </a:pPr>
            <a:r>
              <a:rPr sz="1800" i="1" spc="0" baseline="-21740" dirty="0" smtClean="0"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50" name="ZoneTexte 49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bject 30"/>
          <p:cNvSpPr/>
          <p:nvPr/>
        </p:nvSpPr>
        <p:spPr>
          <a:xfrm>
            <a:off x="6581154" y="3494338"/>
            <a:ext cx="449480" cy="448097"/>
          </a:xfrm>
          <a:custGeom>
            <a:avLst/>
            <a:gdLst/>
            <a:ahLst/>
            <a:cxnLst/>
            <a:rect l="l" t="t" r="r" b="b"/>
            <a:pathLst>
              <a:path w="449480" h="448097">
                <a:moveTo>
                  <a:pt x="0" y="448097"/>
                </a:moveTo>
                <a:lnTo>
                  <a:pt x="449480" y="448097"/>
                </a:lnTo>
                <a:lnTo>
                  <a:pt x="449480" y="0"/>
                </a:lnTo>
                <a:lnTo>
                  <a:pt x="0" y="0"/>
                </a:lnTo>
                <a:lnTo>
                  <a:pt x="0" y="448097"/>
                </a:lnTo>
                <a:close/>
              </a:path>
            </a:pathLst>
          </a:custGeom>
          <a:ln w="8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224249" y="3942427"/>
            <a:ext cx="581655" cy="386577"/>
          </a:xfrm>
          <a:custGeom>
            <a:avLst/>
            <a:gdLst/>
            <a:ahLst/>
            <a:cxnLst/>
            <a:rect l="l" t="t" r="r" b="b"/>
            <a:pathLst>
              <a:path w="581655" h="386577">
                <a:moveTo>
                  <a:pt x="581655" y="0"/>
                </a:moveTo>
                <a:lnTo>
                  <a:pt x="0" y="386577"/>
                </a:lnTo>
              </a:path>
            </a:pathLst>
          </a:custGeom>
          <a:ln w="897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906934" y="4390532"/>
            <a:ext cx="449480" cy="448097"/>
          </a:xfrm>
          <a:custGeom>
            <a:avLst/>
            <a:gdLst/>
            <a:ahLst/>
            <a:cxnLst/>
            <a:rect l="l" t="t" r="r" b="b"/>
            <a:pathLst>
              <a:path w="449480" h="448097">
                <a:moveTo>
                  <a:pt x="0" y="448097"/>
                </a:moveTo>
                <a:lnTo>
                  <a:pt x="449480" y="448097"/>
                </a:lnTo>
                <a:lnTo>
                  <a:pt x="449480" y="0"/>
                </a:lnTo>
                <a:lnTo>
                  <a:pt x="0" y="0"/>
                </a:lnTo>
                <a:lnTo>
                  <a:pt x="0" y="448097"/>
                </a:lnTo>
                <a:close/>
              </a:path>
            </a:pathLst>
          </a:custGeom>
          <a:ln w="8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558493" y="5286726"/>
            <a:ext cx="449480" cy="448097"/>
          </a:xfrm>
          <a:custGeom>
            <a:avLst/>
            <a:gdLst/>
            <a:ahLst/>
            <a:cxnLst/>
            <a:rect l="l" t="t" r="r" b="b"/>
            <a:pathLst>
              <a:path w="449480" h="448097">
                <a:moveTo>
                  <a:pt x="0" y="448097"/>
                </a:moveTo>
                <a:lnTo>
                  <a:pt x="449480" y="448097"/>
                </a:lnTo>
                <a:lnTo>
                  <a:pt x="449480" y="0"/>
                </a:lnTo>
                <a:lnTo>
                  <a:pt x="0" y="0"/>
                </a:lnTo>
                <a:lnTo>
                  <a:pt x="0" y="448097"/>
                </a:lnTo>
                <a:close/>
              </a:path>
            </a:pathLst>
          </a:custGeom>
          <a:ln w="8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906935" y="5286726"/>
            <a:ext cx="449480" cy="448097"/>
          </a:xfrm>
          <a:custGeom>
            <a:avLst/>
            <a:gdLst/>
            <a:ahLst/>
            <a:cxnLst/>
            <a:rect l="l" t="t" r="r" b="b"/>
            <a:pathLst>
              <a:path w="449480" h="448097">
                <a:moveTo>
                  <a:pt x="0" y="448097"/>
                </a:moveTo>
                <a:lnTo>
                  <a:pt x="449480" y="448097"/>
                </a:lnTo>
                <a:lnTo>
                  <a:pt x="449480" y="0"/>
                </a:lnTo>
                <a:lnTo>
                  <a:pt x="0" y="0"/>
                </a:lnTo>
                <a:lnTo>
                  <a:pt x="0" y="448097"/>
                </a:lnTo>
                <a:close/>
              </a:path>
            </a:pathLst>
          </a:custGeom>
          <a:ln w="8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888771" y="4838624"/>
            <a:ext cx="1242907" cy="413024"/>
          </a:xfrm>
          <a:custGeom>
            <a:avLst/>
            <a:gdLst/>
            <a:ahLst/>
            <a:cxnLst/>
            <a:rect l="l" t="t" r="r" b="b"/>
            <a:pathLst>
              <a:path w="1242907" h="413024">
                <a:moveTo>
                  <a:pt x="1242907" y="0"/>
                </a:moveTo>
                <a:lnTo>
                  <a:pt x="0" y="413024"/>
                </a:lnTo>
              </a:path>
            </a:pathLst>
          </a:custGeom>
          <a:ln w="8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783239" y="5210210"/>
            <a:ext cx="127924" cy="76512"/>
          </a:xfrm>
          <a:custGeom>
            <a:avLst/>
            <a:gdLst/>
            <a:ahLst/>
            <a:cxnLst/>
            <a:rect l="l" t="t" r="r" b="b"/>
            <a:pathLst>
              <a:path w="127924" h="76512">
                <a:moveTo>
                  <a:pt x="0" y="76512"/>
                </a:moveTo>
                <a:lnTo>
                  <a:pt x="102341" y="0"/>
                </a:lnTo>
                <a:lnTo>
                  <a:pt x="127924" y="76512"/>
                </a:lnTo>
                <a:lnTo>
                  <a:pt x="0" y="765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131679" y="5734819"/>
            <a:ext cx="0" cy="337193"/>
          </a:xfrm>
          <a:custGeom>
            <a:avLst/>
            <a:gdLst/>
            <a:ahLst/>
            <a:cxnLst/>
            <a:rect l="l" t="t" r="r" b="b"/>
            <a:pathLst>
              <a:path h="337193">
                <a:moveTo>
                  <a:pt x="0" y="0"/>
                </a:moveTo>
                <a:lnTo>
                  <a:pt x="0" y="337193"/>
                </a:lnTo>
              </a:path>
            </a:pathLst>
          </a:custGeom>
          <a:ln w="898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906937" y="6182921"/>
            <a:ext cx="449480" cy="448097"/>
          </a:xfrm>
          <a:custGeom>
            <a:avLst/>
            <a:gdLst/>
            <a:ahLst/>
            <a:cxnLst/>
            <a:rect l="l" t="t" r="r" b="b"/>
            <a:pathLst>
              <a:path w="449480" h="448097">
                <a:moveTo>
                  <a:pt x="0" y="448097"/>
                </a:moveTo>
                <a:lnTo>
                  <a:pt x="449480" y="448097"/>
                </a:lnTo>
                <a:lnTo>
                  <a:pt x="449480" y="0"/>
                </a:lnTo>
                <a:lnTo>
                  <a:pt x="0" y="0"/>
                </a:lnTo>
                <a:lnTo>
                  <a:pt x="0" y="448097"/>
                </a:lnTo>
                <a:close/>
              </a:path>
            </a:pathLst>
          </a:custGeom>
          <a:ln w="8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091227" y="6061934"/>
            <a:ext cx="80906" cy="120986"/>
          </a:xfrm>
          <a:custGeom>
            <a:avLst/>
            <a:gdLst/>
            <a:ahLst/>
            <a:cxnLst/>
            <a:rect l="l" t="t" r="r" b="b"/>
            <a:pathLst>
              <a:path w="80906" h="120986">
                <a:moveTo>
                  <a:pt x="0" y="0"/>
                </a:moveTo>
                <a:lnTo>
                  <a:pt x="80906" y="0"/>
                </a:lnTo>
                <a:lnTo>
                  <a:pt x="40453" y="12098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131687" y="4289860"/>
            <a:ext cx="123410" cy="100663"/>
          </a:xfrm>
          <a:custGeom>
            <a:avLst/>
            <a:gdLst/>
            <a:ahLst/>
            <a:cxnLst/>
            <a:rect l="l" t="t" r="r" b="b"/>
            <a:pathLst>
              <a:path w="123410" h="100663">
                <a:moveTo>
                  <a:pt x="78537" y="0"/>
                </a:moveTo>
                <a:lnTo>
                  <a:pt x="123410" y="67102"/>
                </a:lnTo>
                <a:lnTo>
                  <a:pt x="0" y="100663"/>
                </a:lnTo>
                <a:lnTo>
                  <a:pt x="7853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805905" y="3942427"/>
            <a:ext cx="581655" cy="386577"/>
          </a:xfrm>
          <a:custGeom>
            <a:avLst/>
            <a:gdLst/>
            <a:ahLst/>
            <a:cxnLst/>
            <a:rect l="l" t="t" r="r" b="b"/>
            <a:pathLst>
              <a:path w="581655" h="386577">
                <a:moveTo>
                  <a:pt x="0" y="0"/>
                </a:moveTo>
                <a:lnTo>
                  <a:pt x="581655" y="386577"/>
                </a:lnTo>
              </a:path>
            </a:pathLst>
          </a:custGeom>
          <a:ln w="897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7255374" y="4390532"/>
            <a:ext cx="449480" cy="448097"/>
          </a:xfrm>
          <a:custGeom>
            <a:avLst/>
            <a:gdLst/>
            <a:ahLst/>
            <a:cxnLst/>
            <a:rect l="l" t="t" r="r" b="b"/>
            <a:pathLst>
              <a:path w="449480" h="448097">
                <a:moveTo>
                  <a:pt x="0" y="448097"/>
                </a:moveTo>
                <a:lnTo>
                  <a:pt x="449480" y="448097"/>
                </a:lnTo>
                <a:lnTo>
                  <a:pt x="449480" y="0"/>
                </a:lnTo>
                <a:lnTo>
                  <a:pt x="0" y="0"/>
                </a:lnTo>
                <a:lnTo>
                  <a:pt x="0" y="448097"/>
                </a:lnTo>
                <a:close/>
              </a:path>
            </a:pathLst>
          </a:custGeom>
          <a:ln w="8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7356712" y="4289863"/>
            <a:ext cx="123419" cy="100663"/>
          </a:xfrm>
          <a:custGeom>
            <a:avLst/>
            <a:gdLst/>
            <a:ahLst/>
            <a:cxnLst/>
            <a:rect l="l" t="t" r="r" b="b"/>
            <a:pathLst>
              <a:path w="123419" h="100663">
                <a:moveTo>
                  <a:pt x="0" y="67102"/>
                </a:moveTo>
                <a:lnTo>
                  <a:pt x="44873" y="0"/>
                </a:lnTo>
                <a:lnTo>
                  <a:pt x="123419" y="100663"/>
                </a:lnTo>
                <a:lnTo>
                  <a:pt x="0" y="6710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131684" y="4838621"/>
            <a:ext cx="0" cy="337193"/>
          </a:xfrm>
          <a:custGeom>
            <a:avLst/>
            <a:gdLst/>
            <a:ahLst/>
            <a:cxnLst/>
            <a:rect l="l" t="t" r="r" b="b"/>
            <a:pathLst>
              <a:path h="337193">
                <a:moveTo>
                  <a:pt x="0" y="0"/>
                </a:moveTo>
                <a:lnTo>
                  <a:pt x="0" y="337193"/>
                </a:lnTo>
              </a:path>
            </a:pathLst>
          </a:custGeom>
          <a:ln w="898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091233" y="5165733"/>
            <a:ext cx="80906" cy="120986"/>
          </a:xfrm>
          <a:custGeom>
            <a:avLst/>
            <a:gdLst/>
            <a:ahLst/>
            <a:cxnLst/>
            <a:rect l="l" t="t" r="r" b="b"/>
            <a:pathLst>
              <a:path w="80906" h="120986">
                <a:moveTo>
                  <a:pt x="0" y="0"/>
                </a:moveTo>
                <a:lnTo>
                  <a:pt x="80906" y="0"/>
                </a:lnTo>
                <a:lnTo>
                  <a:pt x="40453" y="12098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4412421" y="5734816"/>
            <a:ext cx="370821" cy="369680"/>
          </a:xfrm>
          <a:custGeom>
            <a:avLst/>
            <a:gdLst/>
            <a:ahLst/>
            <a:cxnLst/>
            <a:rect l="l" t="t" r="r" b="b"/>
            <a:pathLst>
              <a:path w="370821" h="369680">
                <a:moveTo>
                  <a:pt x="370821" y="0"/>
                </a:moveTo>
                <a:lnTo>
                  <a:pt x="0" y="369680"/>
                </a:lnTo>
              </a:path>
            </a:pathLst>
          </a:custGeom>
          <a:ln w="8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4109015" y="6182921"/>
            <a:ext cx="449480" cy="448097"/>
          </a:xfrm>
          <a:custGeom>
            <a:avLst/>
            <a:gdLst/>
            <a:ahLst/>
            <a:cxnLst/>
            <a:rect l="l" t="t" r="r" b="b"/>
            <a:pathLst>
              <a:path w="449480" h="448097">
                <a:moveTo>
                  <a:pt x="0" y="448097"/>
                </a:moveTo>
                <a:lnTo>
                  <a:pt x="449480" y="448097"/>
                </a:lnTo>
                <a:lnTo>
                  <a:pt x="449480" y="0"/>
                </a:lnTo>
                <a:lnTo>
                  <a:pt x="0" y="0"/>
                </a:lnTo>
                <a:lnTo>
                  <a:pt x="0" y="448097"/>
                </a:lnTo>
                <a:close/>
              </a:path>
            </a:pathLst>
          </a:custGeom>
          <a:ln w="8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4333759" y="6068846"/>
            <a:ext cx="114420" cy="114068"/>
          </a:xfrm>
          <a:custGeom>
            <a:avLst/>
            <a:gdLst/>
            <a:ahLst/>
            <a:cxnLst/>
            <a:rect l="l" t="t" r="r" b="b"/>
            <a:pathLst>
              <a:path w="114420" h="114068">
                <a:moveTo>
                  <a:pt x="57215" y="0"/>
                </a:moveTo>
                <a:lnTo>
                  <a:pt x="114420" y="57029"/>
                </a:lnTo>
                <a:lnTo>
                  <a:pt x="0" y="114068"/>
                </a:lnTo>
                <a:lnTo>
                  <a:pt x="572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7255379" y="5286726"/>
            <a:ext cx="449480" cy="448097"/>
          </a:xfrm>
          <a:custGeom>
            <a:avLst/>
            <a:gdLst/>
            <a:ahLst/>
            <a:cxnLst/>
            <a:rect l="l" t="t" r="r" b="b"/>
            <a:pathLst>
              <a:path w="449480" h="448097">
                <a:moveTo>
                  <a:pt x="0" y="448097"/>
                </a:moveTo>
                <a:lnTo>
                  <a:pt x="449480" y="448097"/>
                </a:lnTo>
                <a:lnTo>
                  <a:pt x="449480" y="0"/>
                </a:lnTo>
                <a:lnTo>
                  <a:pt x="0" y="0"/>
                </a:lnTo>
                <a:lnTo>
                  <a:pt x="0" y="448097"/>
                </a:lnTo>
                <a:close/>
              </a:path>
            </a:pathLst>
          </a:custGeom>
          <a:ln w="8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6131684" y="4838621"/>
            <a:ext cx="1242907" cy="413024"/>
          </a:xfrm>
          <a:custGeom>
            <a:avLst/>
            <a:gdLst/>
            <a:ahLst/>
            <a:cxnLst/>
            <a:rect l="l" t="t" r="r" b="b"/>
            <a:pathLst>
              <a:path w="1242907" h="413024">
                <a:moveTo>
                  <a:pt x="0" y="0"/>
                </a:moveTo>
                <a:lnTo>
                  <a:pt x="1242907" y="413024"/>
                </a:lnTo>
              </a:path>
            </a:pathLst>
          </a:custGeom>
          <a:ln w="8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352203" y="5210207"/>
            <a:ext cx="127924" cy="76512"/>
          </a:xfrm>
          <a:custGeom>
            <a:avLst/>
            <a:gdLst/>
            <a:ahLst/>
            <a:cxnLst/>
            <a:rect l="l" t="t" r="r" b="b"/>
            <a:pathLst>
              <a:path w="127924" h="76512">
                <a:moveTo>
                  <a:pt x="0" y="76512"/>
                </a:moveTo>
                <a:lnTo>
                  <a:pt x="25582" y="0"/>
                </a:lnTo>
                <a:lnTo>
                  <a:pt x="127924" y="76512"/>
                </a:lnTo>
                <a:lnTo>
                  <a:pt x="0" y="765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7109304" y="5734816"/>
            <a:ext cx="370821" cy="369680"/>
          </a:xfrm>
          <a:custGeom>
            <a:avLst/>
            <a:gdLst/>
            <a:ahLst/>
            <a:cxnLst/>
            <a:rect l="l" t="t" r="r" b="b"/>
            <a:pathLst>
              <a:path w="370821" h="369680">
                <a:moveTo>
                  <a:pt x="370821" y="0"/>
                </a:moveTo>
                <a:lnTo>
                  <a:pt x="0" y="369680"/>
                </a:lnTo>
              </a:path>
            </a:pathLst>
          </a:custGeom>
          <a:ln w="8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6805899" y="6182921"/>
            <a:ext cx="449480" cy="448097"/>
          </a:xfrm>
          <a:custGeom>
            <a:avLst/>
            <a:gdLst/>
            <a:ahLst/>
            <a:cxnLst/>
            <a:rect l="l" t="t" r="r" b="b"/>
            <a:pathLst>
              <a:path w="449480" h="448097">
                <a:moveTo>
                  <a:pt x="0" y="448097"/>
                </a:moveTo>
                <a:lnTo>
                  <a:pt x="449480" y="448097"/>
                </a:lnTo>
                <a:lnTo>
                  <a:pt x="449480" y="0"/>
                </a:lnTo>
                <a:lnTo>
                  <a:pt x="0" y="0"/>
                </a:lnTo>
                <a:lnTo>
                  <a:pt x="0" y="448097"/>
                </a:lnTo>
                <a:close/>
              </a:path>
            </a:pathLst>
          </a:custGeom>
          <a:ln w="8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030642" y="6068846"/>
            <a:ext cx="114420" cy="114068"/>
          </a:xfrm>
          <a:custGeom>
            <a:avLst/>
            <a:gdLst/>
            <a:ahLst/>
            <a:cxnLst/>
            <a:rect l="l" t="t" r="r" b="b"/>
            <a:pathLst>
              <a:path w="114420" h="114068">
                <a:moveTo>
                  <a:pt x="57215" y="0"/>
                </a:moveTo>
                <a:lnTo>
                  <a:pt x="114420" y="57029"/>
                </a:lnTo>
                <a:lnTo>
                  <a:pt x="0" y="114068"/>
                </a:lnTo>
                <a:lnTo>
                  <a:pt x="572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783242" y="5734816"/>
            <a:ext cx="370821" cy="369680"/>
          </a:xfrm>
          <a:custGeom>
            <a:avLst/>
            <a:gdLst/>
            <a:ahLst/>
            <a:cxnLst/>
            <a:rect l="l" t="t" r="r" b="b"/>
            <a:pathLst>
              <a:path w="370821" h="369680">
                <a:moveTo>
                  <a:pt x="0" y="0"/>
                </a:moveTo>
                <a:lnTo>
                  <a:pt x="370821" y="369680"/>
                </a:lnTo>
              </a:path>
            </a:pathLst>
          </a:custGeom>
          <a:ln w="8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5007975" y="6182921"/>
            <a:ext cx="449480" cy="448097"/>
          </a:xfrm>
          <a:custGeom>
            <a:avLst/>
            <a:gdLst/>
            <a:ahLst/>
            <a:cxnLst/>
            <a:rect l="l" t="t" r="r" b="b"/>
            <a:pathLst>
              <a:path w="449480" h="448097">
                <a:moveTo>
                  <a:pt x="0" y="448097"/>
                </a:moveTo>
                <a:lnTo>
                  <a:pt x="449480" y="448097"/>
                </a:lnTo>
                <a:lnTo>
                  <a:pt x="449480" y="0"/>
                </a:lnTo>
                <a:lnTo>
                  <a:pt x="0" y="0"/>
                </a:lnTo>
                <a:lnTo>
                  <a:pt x="0" y="448097"/>
                </a:lnTo>
                <a:close/>
              </a:path>
            </a:pathLst>
          </a:custGeom>
          <a:ln w="8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5118307" y="6068848"/>
            <a:ext cx="114411" cy="114068"/>
          </a:xfrm>
          <a:custGeom>
            <a:avLst/>
            <a:gdLst/>
            <a:ahLst/>
            <a:cxnLst/>
            <a:rect l="l" t="t" r="r" b="b"/>
            <a:pathLst>
              <a:path w="114411" h="114068">
                <a:moveTo>
                  <a:pt x="0" y="57029"/>
                </a:moveTo>
                <a:lnTo>
                  <a:pt x="57205" y="0"/>
                </a:lnTo>
                <a:lnTo>
                  <a:pt x="114411" y="114068"/>
                </a:lnTo>
                <a:lnTo>
                  <a:pt x="0" y="5702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480126" y="5734816"/>
            <a:ext cx="370821" cy="369680"/>
          </a:xfrm>
          <a:custGeom>
            <a:avLst/>
            <a:gdLst/>
            <a:ahLst/>
            <a:cxnLst/>
            <a:rect l="l" t="t" r="r" b="b"/>
            <a:pathLst>
              <a:path w="370821" h="369680">
                <a:moveTo>
                  <a:pt x="0" y="0"/>
                </a:moveTo>
                <a:lnTo>
                  <a:pt x="370821" y="369680"/>
                </a:lnTo>
              </a:path>
            </a:pathLst>
          </a:custGeom>
          <a:ln w="8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704859" y="6182921"/>
            <a:ext cx="449480" cy="448097"/>
          </a:xfrm>
          <a:custGeom>
            <a:avLst/>
            <a:gdLst/>
            <a:ahLst/>
            <a:cxnLst/>
            <a:rect l="l" t="t" r="r" b="b"/>
            <a:pathLst>
              <a:path w="449480" h="448097">
                <a:moveTo>
                  <a:pt x="0" y="448097"/>
                </a:moveTo>
                <a:lnTo>
                  <a:pt x="449480" y="448097"/>
                </a:lnTo>
                <a:lnTo>
                  <a:pt x="449480" y="0"/>
                </a:lnTo>
                <a:lnTo>
                  <a:pt x="0" y="0"/>
                </a:lnTo>
                <a:lnTo>
                  <a:pt x="0" y="448097"/>
                </a:lnTo>
                <a:close/>
              </a:path>
            </a:pathLst>
          </a:custGeom>
          <a:ln w="8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815190" y="6068848"/>
            <a:ext cx="114411" cy="114068"/>
          </a:xfrm>
          <a:custGeom>
            <a:avLst/>
            <a:gdLst/>
            <a:ahLst/>
            <a:cxnLst/>
            <a:rect l="l" t="t" r="r" b="b"/>
            <a:pathLst>
              <a:path w="114411" h="114068">
                <a:moveTo>
                  <a:pt x="0" y="57029"/>
                </a:moveTo>
                <a:lnTo>
                  <a:pt x="57205" y="0"/>
                </a:lnTo>
                <a:lnTo>
                  <a:pt x="114411" y="114068"/>
                </a:lnTo>
                <a:lnTo>
                  <a:pt x="0" y="5702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6248400" y="3352800"/>
            <a:ext cx="1143000" cy="762000"/>
          </a:xfrm>
          <a:custGeom>
            <a:avLst/>
            <a:gdLst/>
            <a:ahLst/>
            <a:cxnLst/>
            <a:rect l="l" t="t" r="r" b="b"/>
            <a:pathLst>
              <a:path w="1143000" h="762000">
                <a:moveTo>
                  <a:pt x="0" y="381000"/>
                </a:moveTo>
                <a:lnTo>
                  <a:pt x="1894" y="412248"/>
                </a:lnTo>
                <a:lnTo>
                  <a:pt x="7479" y="442801"/>
                </a:lnTo>
                <a:lnTo>
                  <a:pt x="29135" y="501427"/>
                </a:lnTo>
                <a:lnTo>
                  <a:pt x="63789" y="556093"/>
                </a:lnTo>
                <a:lnTo>
                  <a:pt x="110265" y="606016"/>
                </a:lnTo>
                <a:lnTo>
                  <a:pt x="167387" y="650409"/>
                </a:lnTo>
                <a:lnTo>
                  <a:pt x="233978" y="688490"/>
                </a:lnTo>
                <a:lnTo>
                  <a:pt x="270457" y="704918"/>
                </a:lnTo>
                <a:lnTo>
                  <a:pt x="308861" y="719474"/>
                </a:lnTo>
                <a:lnTo>
                  <a:pt x="349045" y="732059"/>
                </a:lnTo>
                <a:lnTo>
                  <a:pt x="390860" y="742576"/>
                </a:lnTo>
                <a:lnTo>
                  <a:pt x="434161" y="750927"/>
                </a:lnTo>
                <a:lnTo>
                  <a:pt x="478799" y="757013"/>
                </a:lnTo>
                <a:lnTo>
                  <a:pt x="524627" y="760737"/>
                </a:lnTo>
                <a:lnTo>
                  <a:pt x="571500" y="762000"/>
                </a:lnTo>
                <a:lnTo>
                  <a:pt x="618372" y="760737"/>
                </a:lnTo>
                <a:lnTo>
                  <a:pt x="664200" y="757013"/>
                </a:lnTo>
                <a:lnTo>
                  <a:pt x="708838" y="750927"/>
                </a:lnTo>
                <a:lnTo>
                  <a:pt x="752139" y="742576"/>
                </a:lnTo>
                <a:lnTo>
                  <a:pt x="793954" y="732059"/>
                </a:lnTo>
                <a:lnTo>
                  <a:pt x="834138" y="719474"/>
                </a:lnTo>
                <a:lnTo>
                  <a:pt x="872542" y="704918"/>
                </a:lnTo>
                <a:lnTo>
                  <a:pt x="909021" y="688490"/>
                </a:lnTo>
                <a:lnTo>
                  <a:pt x="943427" y="670288"/>
                </a:lnTo>
                <a:lnTo>
                  <a:pt x="1005430" y="628953"/>
                </a:lnTo>
                <a:lnTo>
                  <a:pt x="1057376" y="581697"/>
                </a:lnTo>
                <a:lnTo>
                  <a:pt x="1098089" y="529304"/>
                </a:lnTo>
                <a:lnTo>
                  <a:pt x="1126390" y="472560"/>
                </a:lnTo>
                <a:lnTo>
                  <a:pt x="1141105" y="412248"/>
                </a:lnTo>
                <a:lnTo>
                  <a:pt x="1143000" y="381000"/>
                </a:lnTo>
                <a:lnTo>
                  <a:pt x="1141105" y="349751"/>
                </a:lnTo>
                <a:lnTo>
                  <a:pt x="1126390" y="289439"/>
                </a:lnTo>
                <a:lnTo>
                  <a:pt x="1098089" y="232695"/>
                </a:lnTo>
                <a:lnTo>
                  <a:pt x="1057376" y="180302"/>
                </a:lnTo>
                <a:lnTo>
                  <a:pt x="1005430" y="133046"/>
                </a:lnTo>
                <a:lnTo>
                  <a:pt x="943427" y="91711"/>
                </a:lnTo>
                <a:lnTo>
                  <a:pt x="909021" y="73509"/>
                </a:lnTo>
                <a:lnTo>
                  <a:pt x="872542" y="57081"/>
                </a:lnTo>
                <a:lnTo>
                  <a:pt x="834138" y="42525"/>
                </a:lnTo>
                <a:lnTo>
                  <a:pt x="793954" y="29940"/>
                </a:lnTo>
                <a:lnTo>
                  <a:pt x="752139" y="19423"/>
                </a:lnTo>
                <a:lnTo>
                  <a:pt x="708838" y="11072"/>
                </a:lnTo>
                <a:lnTo>
                  <a:pt x="664200" y="4986"/>
                </a:lnTo>
                <a:lnTo>
                  <a:pt x="618372" y="1262"/>
                </a:lnTo>
                <a:lnTo>
                  <a:pt x="571500" y="0"/>
                </a:lnTo>
                <a:lnTo>
                  <a:pt x="524627" y="1262"/>
                </a:lnTo>
                <a:lnTo>
                  <a:pt x="478799" y="4986"/>
                </a:lnTo>
                <a:lnTo>
                  <a:pt x="434161" y="11072"/>
                </a:lnTo>
                <a:lnTo>
                  <a:pt x="390860" y="19423"/>
                </a:lnTo>
                <a:lnTo>
                  <a:pt x="349045" y="29940"/>
                </a:lnTo>
                <a:lnTo>
                  <a:pt x="308861" y="42525"/>
                </a:lnTo>
                <a:lnTo>
                  <a:pt x="270457" y="57081"/>
                </a:lnTo>
                <a:lnTo>
                  <a:pt x="233978" y="73509"/>
                </a:lnTo>
                <a:lnTo>
                  <a:pt x="199572" y="91711"/>
                </a:lnTo>
                <a:lnTo>
                  <a:pt x="137569" y="133046"/>
                </a:lnTo>
                <a:lnTo>
                  <a:pt x="85623" y="180302"/>
                </a:lnTo>
                <a:lnTo>
                  <a:pt x="44910" y="232695"/>
                </a:lnTo>
                <a:lnTo>
                  <a:pt x="16609" y="289439"/>
                </a:lnTo>
                <a:lnTo>
                  <a:pt x="1894" y="349751"/>
                </a:lnTo>
                <a:lnTo>
                  <a:pt x="0" y="38100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6248400" y="3352800"/>
            <a:ext cx="1143000" cy="762000"/>
          </a:xfrm>
          <a:custGeom>
            <a:avLst/>
            <a:gdLst/>
            <a:ahLst/>
            <a:cxnLst/>
            <a:rect l="l" t="t" r="r" b="b"/>
            <a:pathLst>
              <a:path w="1143000" h="762000">
                <a:moveTo>
                  <a:pt x="0" y="381000"/>
                </a:moveTo>
                <a:lnTo>
                  <a:pt x="7479" y="319198"/>
                </a:lnTo>
                <a:lnTo>
                  <a:pt x="29135" y="260572"/>
                </a:lnTo>
                <a:lnTo>
                  <a:pt x="63789" y="205906"/>
                </a:lnTo>
                <a:lnTo>
                  <a:pt x="110265" y="155983"/>
                </a:lnTo>
                <a:lnTo>
                  <a:pt x="167387" y="111590"/>
                </a:lnTo>
                <a:lnTo>
                  <a:pt x="233978" y="73509"/>
                </a:lnTo>
                <a:lnTo>
                  <a:pt x="270457" y="57081"/>
                </a:lnTo>
                <a:lnTo>
                  <a:pt x="308861" y="42525"/>
                </a:lnTo>
                <a:lnTo>
                  <a:pt x="349045" y="29940"/>
                </a:lnTo>
                <a:lnTo>
                  <a:pt x="390860" y="19423"/>
                </a:lnTo>
                <a:lnTo>
                  <a:pt x="434161" y="11072"/>
                </a:lnTo>
                <a:lnTo>
                  <a:pt x="478799" y="4986"/>
                </a:lnTo>
                <a:lnTo>
                  <a:pt x="524627" y="1262"/>
                </a:lnTo>
                <a:lnTo>
                  <a:pt x="571500" y="0"/>
                </a:lnTo>
                <a:lnTo>
                  <a:pt x="618372" y="1262"/>
                </a:lnTo>
                <a:lnTo>
                  <a:pt x="664200" y="4986"/>
                </a:lnTo>
                <a:lnTo>
                  <a:pt x="708838" y="11072"/>
                </a:lnTo>
                <a:lnTo>
                  <a:pt x="752139" y="19423"/>
                </a:lnTo>
                <a:lnTo>
                  <a:pt x="793954" y="29940"/>
                </a:lnTo>
                <a:lnTo>
                  <a:pt x="834138" y="42525"/>
                </a:lnTo>
                <a:lnTo>
                  <a:pt x="872542" y="57081"/>
                </a:lnTo>
                <a:lnTo>
                  <a:pt x="909021" y="73509"/>
                </a:lnTo>
                <a:lnTo>
                  <a:pt x="943427" y="91711"/>
                </a:lnTo>
                <a:lnTo>
                  <a:pt x="1005430" y="133046"/>
                </a:lnTo>
                <a:lnTo>
                  <a:pt x="1057376" y="180302"/>
                </a:lnTo>
                <a:lnTo>
                  <a:pt x="1098089" y="232695"/>
                </a:lnTo>
                <a:lnTo>
                  <a:pt x="1126390" y="289439"/>
                </a:lnTo>
                <a:lnTo>
                  <a:pt x="1141105" y="349751"/>
                </a:lnTo>
                <a:lnTo>
                  <a:pt x="1143000" y="381000"/>
                </a:lnTo>
                <a:lnTo>
                  <a:pt x="1141105" y="412248"/>
                </a:lnTo>
                <a:lnTo>
                  <a:pt x="1126390" y="472560"/>
                </a:lnTo>
                <a:lnTo>
                  <a:pt x="1098089" y="529304"/>
                </a:lnTo>
                <a:lnTo>
                  <a:pt x="1057376" y="581697"/>
                </a:lnTo>
                <a:lnTo>
                  <a:pt x="1005430" y="628953"/>
                </a:lnTo>
                <a:lnTo>
                  <a:pt x="943427" y="670288"/>
                </a:lnTo>
                <a:lnTo>
                  <a:pt x="909021" y="688490"/>
                </a:lnTo>
                <a:lnTo>
                  <a:pt x="872542" y="704918"/>
                </a:lnTo>
                <a:lnTo>
                  <a:pt x="834138" y="719474"/>
                </a:lnTo>
                <a:lnTo>
                  <a:pt x="793954" y="732059"/>
                </a:lnTo>
                <a:lnTo>
                  <a:pt x="752139" y="742576"/>
                </a:lnTo>
                <a:lnTo>
                  <a:pt x="708838" y="750927"/>
                </a:lnTo>
                <a:lnTo>
                  <a:pt x="664200" y="757013"/>
                </a:lnTo>
                <a:lnTo>
                  <a:pt x="618372" y="760737"/>
                </a:lnTo>
                <a:lnTo>
                  <a:pt x="571500" y="762000"/>
                </a:lnTo>
                <a:lnTo>
                  <a:pt x="524627" y="760737"/>
                </a:lnTo>
                <a:lnTo>
                  <a:pt x="478799" y="757013"/>
                </a:lnTo>
                <a:lnTo>
                  <a:pt x="434161" y="750927"/>
                </a:lnTo>
                <a:lnTo>
                  <a:pt x="390860" y="742576"/>
                </a:lnTo>
                <a:lnTo>
                  <a:pt x="349045" y="732059"/>
                </a:lnTo>
                <a:lnTo>
                  <a:pt x="308861" y="719474"/>
                </a:lnTo>
                <a:lnTo>
                  <a:pt x="270457" y="704918"/>
                </a:lnTo>
                <a:lnTo>
                  <a:pt x="233978" y="688490"/>
                </a:lnTo>
                <a:lnTo>
                  <a:pt x="199572" y="670288"/>
                </a:lnTo>
                <a:lnTo>
                  <a:pt x="137569" y="628953"/>
                </a:lnTo>
                <a:lnTo>
                  <a:pt x="85623" y="581697"/>
                </a:lnTo>
                <a:lnTo>
                  <a:pt x="44910" y="529304"/>
                </a:lnTo>
                <a:lnTo>
                  <a:pt x="16609" y="472560"/>
                </a:lnTo>
                <a:lnTo>
                  <a:pt x="1894" y="412248"/>
                </a:lnTo>
                <a:lnTo>
                  <a:pt x="0" y="381000"/>
                </a:lnTo>
                <a:close/>
              </a:path>
            </a:pathLst>
          </a:custGeom>
          <a:ln w="2540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179170" y="3743159"/>
            <a:ext cx="517029" cy="295440"/>
          </a:xfrm>
          <a:custGeom>
            <a:avLst/>
            <a:gdLst/>
            <a:ahLst/>
            <a:cxnLst/>
            <a:rect l="l" t="t" r="r" b="b"/>
            <a:pathLst>
              <a:path w="517029" h="295440">
                <a:moveTo>
                  <a:pt x="517029" y="295440"/>
                </a:moveTo>
                <a:lnTo>
                  <a:pt x="0" y="0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179170" y="3742368"/>
            <a:ext cx="88214" cy="77190"/>
          </a:xfrm>
          <a:custGeom>
            <a:avLst/>
            <a:gdLst/>
            <a:ahLst/>
            <a:cxnLst/>
            <a:rect l="l" t="t" r="r" b="b"/>
            <a:pathLst>
              <a:path w="88214" h="77190">
                <a:moveTo>
                  <a:pt x="44107" y="77190"/>
                </a:moveTo>
                <a:lnTo>
                  <a:pt x="0" y="787"/>
                </a:lnTo>
                <a:lnTo>
                  <a:pt x="88214" y="0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764540" y="1180823"/>
            <a:ext cx="6223422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 st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1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: 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Arc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hi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64540" y="16885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142492" y="1690386"/>
            <a:ext cx="1855544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r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hit</a:t>
            </a:r>
            <a:r>
              <a:rPr sz="2800" spc="-4" dirty="0" smtClean="0">
                <a:latin typeface="Times New Roman"/>
                <a:cs typeface="Times New Roman"/>
              </a:rPr>
              <a:t>ec</a:t>
            </a:r>
            <a:r>
              <a:rPr sz="2800" spc="4" dirty="0" smtClean="0">
                <a:latin typeface="Times New Roman"/>
                <a:cs typeface="Times New Roman"/>
              </a:rPr>
              <a:t>ture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332992" y="2180353"/>
            <a:ext cx="313131" cy="12080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64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792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717039" y="2181959"/>
            <a:ext cx="5988751" cy="12080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572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Times New Roman"/>
                <a:cs typeface="Times New Roman"/>
              </a:rPr>
              <a:t>Est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assoc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é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à une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seu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en</a:t>
            </a:r>
            <a:r>
              <a:rPr sz="2400" spc="4" dirty="0" smtClean="0">
                <a:latin typeface="Times New Roman"/>
                <a:cs typeface="Times New Roman"/>
              </a:rPr>
              <a:t>tit</a:t>
            </a:r>
            <a:r>
              <a:rPr sz="2400" spc="0" dirty="0" smtClean="0">
                <a:latin typeface="Times New Roman"/>
                <a:cs typeface="Times New Roman"/>
              </a:rPr>
              <a:t>é</a:t>
            </a:r>
            <a:endParaRPr sz="2400">
              <a:latin typeface="Times New Roman"/>
              <a:cs typeface="Times New Roman"/>
            </a:endParaRPr>
          </a:p>
          <a:p>
            <a:pPr marL="12700" marR="45720">
              <a:lnSpc>
                <a:spcPct val="95825"/>
              </a:lnSpc>
              <a:spcBef>
                <a:spcPts val="568"/>
              </a:spcBef>
            </a:pPr>
            <a:r>
              <a:rPr sz="2400" spc="-4" dirty="0" smtClean="0">
                <a:latin typeface="Times New Roman"/>
                <a:cs typeface="Times New Roman"/>
              </a:rPr>
              <a:t>D</a:t>
            </a:r>
            <a:r>
              <a:rPr sz="2400" spc="0" dirty="0" smtClean="0">
                <a:latin typeface="Times New Roman"/>
                <a:cs typeface="Times New Roman"/>
              </a:rPr>
              <a:t>éc</a:t>
            </a:r>
            <a:r>
              <a:rPr sz="2400" spc="4" dirty="0" smtClean="0">
                <a:latin typeface="Times New Roman"/>
                <a:cs typeface="Times New Roman"/>
              </a:rPr>
              <a:t>ri</a:t>
            </a:r>
            <a:r>
              <a:rPr sz="2400" spc="0" dirty="0" smtClean="0">
                <a:latin typeface="Times New Roman"/>
                <a:cs typeface="Times New Roman"/>
              </a:rPr>
              <a:t>t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co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po</a:t>
            </a:r>
            <a:r>
              <a:rPr sz="2400" spc="4" dirty="0" smtClean="0">
                <a:latin typeface="Times New Roman"/>
                <a:cs typeface="Times New Roman"/>
              </a:rPr>
              <a:t>rt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-19" dirty="0" smtClean="0">
                <a:latin typeface="Times New Roman"/>
                <a:cs typeface="Times New Roman"/>
              </a:rPr>
              <a:t>m</a:t>
            </a:r>
            <a:r>
              <a:rPr sz="2400" spc="0" dirty="0" smtClean="0">
                <a:latin typeface="Times New Roman"/>
                <a:cs typeface="Times New Roman"/>
              </a:rPr>
              <a:t>ent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ou 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s</a:t>
            </a:r>
            <a:r>
              <a:rPr sz="2400" spc="4" dirty="0" smtClean="0">
                <a:latin typeface="Times New Roman"/>
                <a:cs typeface="Times New Roman"/>
              </a:rPr>
              <a:t>tr</a:t>
            </a:r>
            <a:r>
              <a:rPr sz="2400" spc="0" dirty="0" smtClean="0">
                <a:latin typeface="Times New Roman"/>
                <a:cs typeface="Times New Roman"/>
              </a:rPr>
              <a:t>uc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u</a:t>
            </a:r>
            <a:r>
              <a:rPr sz="2400" spc="4" dirty="0" smtClean="0">
                <a:latin typeface="Times New Roman"/>
                <a:cs typeface="Times New Roman"/>
              </a:rPr>
              <a:t>re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696"/>
              </a:spcBef>
            </a:pPr>
            <a:r>
              <a:rPr sz="2400" spc="0" dirty="0" smtClean="0">
                <a:latin typeface="Times New Roman"/>
                <a:cs typeface="Times New Roman"/>
              </a:rPr>
              <a:t>Spéc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-4" dirty="0" smtClean="0">
                <a:latin typeface="Times New Roman"/>
                <a:cs typeface="Times New Roman"/>
              </a:rPr>
              <a:t>f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4" dirty="0" smtClean="0">
                <a:latin typeface="Times New Roman"/>
                <a:cs typeface="Times New Roman"/>
              </a:rPr>
              <a:t>t</a:t>
            </a:r>
            <a:r>
              <a:rPr sz="2400" spc="-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on</a:t>
            </a:r>
            <a:r>
              <a:rPr sz="2400" spc="-3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en</a:t>
            </a:r>
            <a:r>
              <a:rPr sz="2400" spc="4" dirty="0" smtClean="0">
                <a:latin typeface="Times New Roman"/>
                <a:cs typeface="Times New Roman"/>
              </a:rPr>
              <a:t>tr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es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en</a:t>
            </a:r>
            <a:r>
              <a:rPr sz="2400" spc="4" dirty="0" smtClean="0">
                <a:latin typeface="Times New Roman"/>
                <a:cs typeface="Times New Roman"/>
              </a:rPr>
              <a:t>tr</a:t>
            </a:r>
            <a:r>
              <a:rPr sz="2400" spc="0" dirty="0" smtClean="0">
                <a:latin typeface="Times New Roman"/>
                <a:cs typeface="Times New Roman"/>
              </a:rPr>
              <a:t>ées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et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es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so</a:t>
            </a:r>
            <a:r>
              <a:rPr sz="2400" spc="4" dirty="0" smtClean="0">
                <a:latin typeface="Times New Roman"/>
                <a:cs typeface="Times New Roman"/>
              </a:rPr>
              <a:t>rti</a:t>
            </a:r>
            <a:r>
              <a:rPr sz="2400" spc="0" dirty="0" smtClean="0">
                <a:latin typeface="Times New Roman"/>
                <a:cs typeface="Times New Roman"/>
              </a:rPr>
              <a:t>es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707823" y="3059783"/>
            <a:ext cx="35885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Times New Roman"/>
                <a:cs typeface="Times New Roman"/>
              </a:rPr>
              <a:t>de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717039" y="3425543"/>
            <a:ext cx="105531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4" dirty="0" smtClean="0">
                <a:latin typeface="Times New Roman"/>
                <a:cs typeface="Times New Roman"/>
              </a:rPr>
              <a:t>l’</a:t>
            </a:r>
            <a:r>
              <a:rPr sz="2400" spc="0" dirty="0" smtClean="0">
                <a:latin typeface="Times New Roman"/>
                <a:cs typeface="Times New Roman"/>
              </a:rPr>
              <a:t>en</a:t>
            </a:r>
            <a:r>
              <a:rPr sz="2400" spc="4" dirty="0" smtClean="0">
                <a:latin typeface="Times New Roman"/>
                <a:cs typeface="Times New Roman"/>
              </a:rPr>
              <a:t>ti</a:t>
            </a:r>
            <a:r>
              <a:rPr sz="2400" spc="-4" dirty="0" smtClean="0">
                <a:latin typeface="Times New Roman"/>
                <a:cs typeface="Times New Roman"/>
              </a:rPr>
              <a:t>t</a:t>
            </a:r>
            <a:r>
              <a:rPr sz="2400" spc="0" dirty="0" smtClean="0">
                <a:latin typeface="Times New Roman"/>
                <a:cs typeface="Times New Roman"/>
              </a:rPr>
              <a:t>és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022599" y="3623856"/>
            <a:ext cx="2727273" cy="9701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6445" marR="25191">
              <a:lnSpc>
                <a:spcPts val="1295"/>
              </a:lnSpc>
              <a:spcBef>
                <a:spcPts val="64"/>
              </a:spcBef>
            </a:pPr>
            <a:r>
              <a:rPr sz="1150" spc="0" dirty="0" smtClean="0">
                <a:latin typeface="Arial"/>
                <a:cs typeface="Arial"/>
              </a:rPr>
              <a:t>S:</a:t>
            </a:r>
            <a:r>
              <a:rPr sz="1150" spc="31" dirty="0" smtClean="0">
                <a:latin typeface="Arial"/>
                <a:cs typeface="Arial"/>
              </a:rPr>
              <a:t> </a:t>
            </a:r>
            <a:r>
              <a:rPr sz="1150" spc="0" dirty="0" smtClean="0">
                <a:latin typeface="Arial"/>
                <a:cs typeface="Arial"/>
              </a:rPr>
              <a:t>structurel</a:t>
            </a:r>
            <a:endParaRPr sz="1150">
              <a:latin typeface="Arial"/>
              <a:cs typeface="Arial"/>
            </a:endParaRPr>
          </a:p>
          <a:p>
            <a:pPr marL="465930">
              <a:lnSpc>
                <a:spcPct val="95825"/>
              </a:lnSpc>
              <a:spcBef>
                <a:spcPts val="20"/>
              </a:spcBef>
            </a:pPr>
            <a:r>
              <a:rPr sz="1150" spc="0" dirty="0" smtClean="0">
                <a:latin typeface="Arial"/>
                <a:cs typeface="Arial"/>
              </a:rPr>
              <a:t>–</a:t>
            </a:r>
            <a:r>
              <a:rPr sz="1150" spc="22" dirty="0" smtClean="0">
                <a:latin typeface="Arial"/>
                <a:cs typeface="Arial"/>
              </a:rPr>
              <a:t> </a:t>
            </a:r>
            <a:r>
              <a:rPr sz="1150" spc="0" dirty="0" smtClean="0">
                <a:latin typeface="Arial"/>
                <a:cs typeface="Arial"/>
              </a:rPr>
              <a:t>description</a:t>
            </a:r>
            <a:r>
              <a:rPr sz="1150" spc="121" dirty="0" smtClean="0">
                <a:latin typeface="Arial"/>
                <a:cs typeface="Arial"/>
              </a:rPr>
              <a:t> </a:t>
            </a:r>
            <a:r>
              <a:rPr sz="1150" spc="0" dirty="0" smtClean="0">
                <a:latin typeface="Arial"/>
                <a:cs typeface="Arial"/>
              </a:rPr>
              <a:t>des</a:t>
            </a:r>
            <a:r>
              <a:rPr sz="1150" spc="46" dirty="0" smtClean="0">
                <a:latin typeface="Arial"/>
                <a:cs typeface="Arial"/>
              </a:rPr>
              <a:t> </a:t>
            </a:r>
            <a:r>
              <a:rPr sz="1150" spc="0" dirty="0" smtClean="0">
                <a:latin typeface="Arial"/>
                <a:cs typeface="Arial"/>
              </a:rPr>
              <a:t>interconnexions</a:t>
            </a:r>
            <a:endParaRPr sz="1150">
              <a:latin typeface="Arial"/>
              <a:cs typeface="Arial"/>
            </a:endParaRPr>
          </a:p>
          <a:p>
            <a:pPr marL="686927" marR="25191">
              <a:lnSpc>
                <a:spcPct val="95825"/>
              </a:lnSpc>
              <a:spcBef>
                <a:spcPts val="175"/>
              </a:spcBef>
            </a:pPr>
            <a:r>
              <a:rPr sz="1150" spc="0" dirty="0" smtClean="0">
                <a:latin typeface="Arial"/>
                <a:cs typeface="Arial"/>
              </a:rPr>
              <a:t>(Pourrait</a:t>
            </a:r>
            <a:r>
              <a:rPr sz="1150" spc="98" dirty="0" smtClean="0">
                <a:latin typeface="Arial"/>
                <a:cs typeface="Arial"/>
              </a:rPr>
              <a:t> </a:t>
            </a:r>
            <a:r>
              <a:rPr sz="1150" spc="0" dirty="0" smtClean="0">
                <a:latin typeface="Arial"/>
                <a:cs typeface="Arial"/>
              </a:rPr>
              <a:t>être</a:t>
            </a:r>
            <a:r>
              <a:rPr sz="1150" spc="49" dirty="0" smtClean="0">
                <a:latin typeface="Arial"/>
                <a:cs typeface="Arial"/>
              </a:rPr>
              <a:t> </a:t>
            </a:r>
            <a:r>
              <a:rPr sz="1150" spc="0" dirty="0" smtClean="0">
                <a:latin typeface="Arial"/>
                <a:cs typeface="Arial"/>
              </a:rPr>
              <a:t>B/S)</a:t>
            </a:r>
            <a:endParaRPr sz="1150">
              <a:latin typeface="Arial"/>
              <a:cs typeface="Arial"/>
            </a:endParaRPr>
          </a:p>
          <a:p>
            <a:pPr marL="12700" marR="25191">
              <a:lnSpc>
                <a:spcPct val="95825"/>
              </a:lnSpc>
              <a:spcBef>
                <a:spcPts val="618"/>
              </a:spcBef>
            </a:pPr>
            <a:r>
              <a:rPr sz="1150" spc="0" dirty="0" smtClean="0">
                <a:latin typeface="Arial"/>
                <a:cs typeface="Arial"/>
              </a:rPr>
              <a:t>B:</a:t>
            </a:r>
            <a:r>
              <a:rPr sz="1150" spc="31" dirty="0" smtClean="0">
                <a:latin typeface="Arial"/>
                <a:cs typeface="Arial"/>
              </a:rPr>
              <a:t> </a:t>
            </a:r>
            <a:r>
              <a:rPr sz="1150" spc="0" dirty="0" smtClean="0">
                <a:latin typeface="Arial"/>
                <a:cs typeface="Arial"/>
              </a:rPr>
              <a:t>behavioural</a:t>
            </a:r>
            <a:r>
              <a:rPr sz="1150" spc="128" dirty="0" smtClean="0">
                <a:latin typeface="Arial"/>
                <a:cs typeface="Arial"/>
              </a:rPr>
              <a:t> </a:t>
            </a:r>
            <a:r>
              <a:rPr sz="1150" spc="0" dirty="0" smtClean="0">
                <a:latin typeface="Arial"/>
                <a:cs typeface="Arial"/>
              </a:rPr>
              <a:t>(comportemental)</a:t>
            </a:r>
            <a:endParaRPr sz="1150">
              <a:latin typeface="Arial"/>
              <a:cs typeface="Arial"/>
            </a:endParaRPr>
          </a:p>
          <a:p>
            <a:pPr marL="462184" marR="25191">
              <a:lnSpc>
                <a:spcPct val="95825"/>
              </a:lnSpc>
              <a:spcBef>
                <a:spcPts val="85"/>
              </a:spcBef>
            </a:pPr>
            <a:r>
              <a:rPr sz="1150" spc="0" dirty="0" smtClean="0">
                <a:latin typeface="Arial"/>
                <a:cs typeface="Arial"/>
              </a:rPr>
              <a:t>–</a:t>
            </a:r>
            <a:r>
              <a:rPr sz="1150" spc="22" dirty="0" smtClean="0">
                <a:latin typeface="Arial"/>
                <a:cs typeface="Arial"/>
              </a:rPr>
              <a:t> </a:t>
            </a:r>
            <a:r>
              <a:rPr sz="1150" spc="0" dirty="0" smtClean="0">
                <a:latin typeface="Arial"/>
                <a:cs typeface="Arial"/>
              </a:rPr>
              <a:t>description</a:t>
            </a:r>
            <a:r>
              <a:rPr sz="1150" spc="121" dirty="0" smtClean="0">
                <a:latin typeface="Arial"/>
                <a:cs typeface="Arial"/>
              </a:rPr>
              <a:t> </a:t>
            </a:r>
            <a:r>
              <a:rPr sz="1150" spc="0" dirty="0" smtClean="0">
                <a:latin typeface="Arial"/>
                <a:cs typeface="Arial"/>
              </a:rPr>
              <a:t>du</a:t>
            </a:r>
            <a:r>
              <a:rPr sz="1150" spc="35" dirty="0" smtClean="0">
                <a:latin typeface="Arial"/>
                <a:cs typeface="Arial"/>
              </a:rPr>
              <a:t> </a:t>
            </a:r>
            <a:r>
              <a:rPr sz="1150" spc="0" dirty="0" smtClean="0">
                <a:latin typeface="Arial"/>
                <a:cs typeface="Arial"/>
              </a:rPr>
              <a:t>comportement</a:t>
            </a:r>
            <a:endParaRPr sz="115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698740" y="3795552"/>
            <a:ext cx="789093" cy="203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spc="-4" dirty="0" smtClean="0">
                <a:latin typeface="Times New Roman"/>
                <a:cs typeface="Times New Roman"/>
              </a:rPr>
              <a:t>T</a:t>
            </a:r>
            <a:r>
              <a:rPr sz="1400" spc="4" dirty="0" smtClean="0">
                <a:latin typeface="Times New Roman"/>
                <a:cs typeface="Times New Roman"/>
              </a:rPr>
              <a:t>o</a:t>
            </a:r>
            <a:r>
              <a:rPr sz="1400" spc="0" dirty="0" smtClean="0">
                <a:latin typeface="Times New Roman"/>
                <a:cs typeface="Times New Roman"/>
              </a:rPr>
              <a:t>p</a:t>
            </a:r>
            <a:r>
              <a:rPr sz="1400" spc="-4" dirty="0" smtClean="0">
                <a:latin typeface="Times New Roman"/>
                <a:cs typeface="Times New Roman"/>
              </a:rPr>
              <a:t> L</a:t>
            </a:r>
            <a:r>
              <a:rPr sz="1400" spc="0" dirty="0" smtClean="0">
                <a:latin typeface="Times New Roman"/>
                <a:cs typeface="Times New Roman"/>
              </a:rPr>
              <a:t>e</a:t>
            </a:r>
            <a:r>
              <a:rPr sz="1400" spc="4" dirty="0" smtClean="0">
                <a:latin typeface="Times New Roman"/>
                <a:cs typeface="Times New Roman"/>
              </a:rPr>
              <a:t>v</a:t>
            </a:r>
            <a:r>
              <a:rPr sz="1400" spc="0" dirty="0" smtClean="0">
                <a:latin typeface="Times New Roman"/>
                <a:cs typeface="Times New Roman"/>
              </a:rPr>
              <a:t>el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022599" y="4721705"/>
            <a:ext cx="730572" cy="1747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95"/>
              </a:lnSpc>
              <a:spcBef>
                <a:spcPts val="64"/>
              </a:spcBef>
            </a:pPr>
            <a:r>
              <a:rPr sz="1150" spc="0" dirty="0" smtClean="0">
                <a:latin typeface="Arial"/>
                <a:cs typeface="Arial"/>
              </a:rPr>
              <a:t>B/S:</a:t>
            </a:r>
            <a:r>
              <a:rPr sz="1150" spc="53" dirty="0" smtClean="0">
                <a:latin typeface="Arial"/>
                <a:cs typeface="Arial"/>
              </a:rPr>
              <a:t> </a:t>
            </a:r>
            <a:r>
              <a:rPr sz="1150" spc="0" dirty="0" smtClean="0">
                <a:latin typeface="Arial"/>
                <a:cs typeface="Arial"/>
              </a:rPr>
              <a:t>mixte</a:t>
            </a:r>
            <a:endParaRPr sz="115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704859" y="6182921"/>
            <a:ext cx="449480" cy="4480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50870" marR="150869" algn="ctr">
              <a:lnSpc>
                <a:spcPct val="95825"/>
              </a:lnSpc>
            </a:pPr>
            <a:r>
              <a:rPr sz="1150" i="1" spc="0" dirty="0" smtClean="0">
                <a:latin typeface="Arial"/>
                <a:cs typeface="Arial"/>
              </a:rPr>
              <a:t>B</a:t>
            </a:r>
            <a:endParaRPr sz="115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805899" y="6182921"/>
            <a:ext cx="449480" cy="4480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50870" marR="150869" algn="ctr">
              <a:lnSpc>
                <a:spcPct val="95825"/>
              </a:lnSpc>
            </a:pPr>
            <a:r>
              <a:rPr sz="1150" i="1" spc="0" dirty="0" smtClean="0">
                <a:latin typeface="Arial"/>
                <a:cs typeface="Arial"/>
              </a:rPr>
              <a:t>B</a:t>
            </a:r>
            <a:endParaRPr sz="115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906937" y="6182921"/>
            <a:ext cx="449480" cy="4480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50870" marR="150869" algn="ctr">
              <a:lnSpc>
                <a:spcPct val="95825"/>
              </a:lnSpc>
            </a:pPr>
            <a:r>
              <a:rPr sz="1150" i="1" spc="0" dirty="0" smtClean="0">
                <a:latin typeface="Arial"/>
                <a:cs typeface="Arial"/>
              </a:rPr>
              <a:t>B</a:t>
            </a:r>
            <a:endParaRPr sz="115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007975" y="6182921"/>
            <a:ext cx="449480" cy="4480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50870" marR="150869" algn="ctr">
              <a:lnSpc>
                <a:spcPct val="95825"/>
              </a:lnSpc>
            </a:pPr>
            <a:r>
              <a:rPr sz="1150" i="1" spc="0" dirty="0" smtClean="0">
                <a:latin typeface="Arial"/>
                <a:cs typeface="Arial"/>
              </a:rPr>
              <a:t>B</a:t>
            </a:r>
            <a:endParaRPr sz="11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109015" y="6182921"/>
            <a:ext cx="449480" cy="4480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50870" marR="150869" algn="ctr">
              <a:lnSpc>
                <a:spcPct val="95825"/>
              </a:lnSpc>
            </a:pPr>
            <a:r>
              <a:rPr sz="1150" i="1" spc="0" dirty="0" smtClean="0">
                <a:latin typeface="Arial"/>
                <a:cs typeface="Arial"/>
              </a:rPr>
              <a:t>B</a:t>
            </a:r>
            <a:endParaRPr sz="11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255379" y="5286726"/>
            <a:ext cx="449480" cy="4480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50871" marR="150868" algn="ctr">
              <a:lnSpc>
                <a:spcPct val="95825"/>
              </a:lnSpc>
            </a:pPr>
            <a:r>
              <a:rPr sz="1150" i="1" spc="0" dirty="0" smtClean="0">
                <a:latin typeface="Arial"/>
                <a:cs typeface="Arial"/>
              </a:rPr>
              <a:t>S</a:t>
            </a:r>
            <a:endParaRPr sz="11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906935" y="5286726"/>
            <a:ext cx="449480" cy="4480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03993">
              <a:lnSpc>
                <a:spcPct val="95825"/>
              </a:lnSpc>
            </a:pPr>
            <a:r>
              <a:rPr sz="1150" i="1" spc="0" dirty="0" smtClean="0">
                <a:latin typeface="Arial"/>
                <a:cs typeface="Arial"/>
              </a:rPr>
              <a:t>B/S</a:t>
            </a:r>
            <a:endParaRPr sz="11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906935" y="5734824"/>
            <a:ext cx="224743" cy="3371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8" name="object 8"/>
          <p:cNvSpPr txBox="1"/>
          <p:nvPr/>
        </p:nvSpPr>
        <p:spPr>
          <a:xfrm>
            <a:off x="6131679" y="5734824"/>
            <a:ext cx="224737" cy="3371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" name="object 7"/>
          <p:cNvSpPr txBox="1"/>
          <p:nvPr/>
        </p:nvSpPr>
        <p:spPr>
          <a:xfrm>
            <a:off x="4558493" y="5286726"/>
            <a:ext cx="449480" cy="4480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50871" marR="150868" algn="ctr">
              <a:lnSpc>
                <a:spcPct val="95825"/>
              </a:lnSpc>
            </a:pPr>
            <a:r>
              <a:rPr sz="1150" i="1" spc="0" dirty="0" smtClean="0">
                <a:latin typeface="Arial"/>
                <a:cs typeface="Arial"/>
              </a:rPr>
              <a:t>S</a:t>
            </a:r>
            <a:endParaRPr sz="11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255374" y="4390532"/>
            <a:ext cx="449480" cy="4480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50871" marR="150868" algn="ctr">
              <a:lnSpc>
                <a:spcPct val="95825"/>
              </a:lnSpc>
            </a:pPr>
            <a:r>
              <a:rPr sz="1150" i="1" spc="0" dirty="0" smtClean="0">
                <a:latin typeface="Arial"/>
                <a:cs typeface="Arial"/>
              </a:rPr>
              <a:t>B</a:t>
            </a:r>
            <a:endParaRPr sz="11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06934" y="4390532"/>
            <a:ext cx="449480" cy="4480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50871" marR="150868" algn="ctr">
              <a:lnSpc>
                <a:spcPct val="95825"/>
              </a:lnSpc>
            </a:pPr>
            <a:r>
              <a:rPr sz="1150" i="1" spc="0" dirty="0" smtClean="0">
                <a:latin typeface="Arial"/>
                <a:cs typeface="Arial"/>
              </a:rPr>
              <a:t>S</a:t>
            </a:r>
            <a:endParaRPr sz="11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906934" y="4838629"/>
            <a:ext cx="224749" cy="33718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6131684" y="4838629"/>
            <a:ext cx="224730" cy="33718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6581154" y="3494338"/>
            <a:ext cx="449480" cy="4480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38"/>
              </a:spcBef>
            </a:pPr>
            <a:endParaRPr sz="1000"/>
          </a:p>
          <a:p>
            <a:pPr marL="150870" marR="150869" algn="ctr">
              <a:lnSpc>
                <a:spcPct val="95825"/>
              </a:lnSpc>
            </a:pPr>
            <a:r>
              <a:rPr sz="1150" i="1" spc="0" dirty="0" smtClean="0">
                <a:latin typeface="Arial"/>
                <a:cs typeface="Arial"/>
              </a:rPr>
              <a:t>S</a:t>
            </a:r>
            <a:endParaRPr sz="1150">
              <a:latin typeface="Arial"/>
              <a:cs typeface="Arial"/>
            </a:endParaRPr>
          </a:p>
        </p:txBody>
      </p:sp>
      <p:sp>
        <p:nvSpPr>
          <p:cNvPr id="73" name="ZoneTexte 72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016581" y="3382526"/>
            <a:ext cx="5696737" cy="1285575"/>
          </a:xfrm>
          <a:custGeom>
            <a:avLst/>
            <a:gdLst/>
            <a:ahLst/>
            <a:cxnLst/>
            <a:rect l="l" t="t" r="r" b="b"/>
            <a:pathLst>
              <a:path w="5696737" h="1285575">
                <a:moveTo>
                  <a:pt x="0" y="1285575"/>
                </a:moveTo>
                <a:lnTo>
                  <a:pt x="5696737" y="1285575"/>
                </a:lnTo>
                <a:lnTo>
                  <a:pt x="5696737" y="0"/>
                </a:lnTo>
                <a:lnTo>
                  <a:pt x="0" y="0"/>
                </a:lnTo>
                <a:lnTo>
                  <a:pt x="0" y="1285575"/>
                </a:lnTo>
                <a:close/>
              </a:path>
            </a:pathLst>
          </a:custGeom>
          <a:ln w="1371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64540" y="1180823"/>
            <a:ext cx="6223422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 st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1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: 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Arc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hi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64540" y="16885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42492" y="1690386"/>
            <a:ext cx="6442729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L</a:t>
            </a:r>
            <a:r>
              <a:rPr sz="2800" spc="0" dirty="0" smtClean="0">
                <a:latin typeface="Times New Roman"/>
                <a:cs typeface="Times New Roman"/>
              </a:rPr>
              <a:t>a </a:t>
            </a:r>
            <a:r>
              <a:rPr sz="2800" spc="4" dirty="0" smtClean="0">
                <a:latin typeface="Times New Roman"/>
                <a:cs typeface="Times New Roman"/>
              </a:rPr>
              <a:t>Synt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x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87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36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s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riptio</a:t>
            </a:r>
            <a:r>
              <a:rPr sz="2800" spc="0" dirty="0" smtClean="0">
                <a:latin typeface="Times New Roman"/>
                <a:cs typeface="Times New Roman"/>
              </a:rPr>
              <a:t>n</a:t>
            </a:r>
            <a:r>
              <a:rPr sz="2800" spc="-134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d’un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73" dirty="0" smtClean="0">
                <a:latin typeface="Times New Roman"/>
                <a:cs typeface="Times New Roman"/>
              </a:rPr>
              <a:t> 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r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hit</a:t>
            </a:r>
            <a:r>
              <a:rPr sz="2800" spc="-4" dirty="0" smtClean="0">
                <a:latin typeface="Times New Roman"/>
                <a:cs typeface="Times New Roman"/>
              </a:rPr>
              <a:t>ec</a:t>
            </a:r>
            <a:r>
              <a:rPr sz="2800" spc="4" dirty="0" smtClean="0">
                <a:latin typeface="Times New Roman"/>
                <a:cs typeface="Times New Roman"/>
              </a:rPr>
              <a:t>ture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016581" y="3382526"/>
            <a:ext cx="5696737" cy="12855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63046">
              <a:lnSpc>
                <a:spcPct val="94401"/>
              </a:lnSpc>
              <a:spcBef>
                <a:spcPts val="380"/>
              </a:spcBef>
            </a:pPr>
            <a:r>
              <a:rPr sz="1500" b="1" spc="0" dirty="0" smtClean="0">
                <a:latin typeface="Courier New"/>
                <a:cs typeface="Courier New"/>
              </a:rPr>
              <a:t>architecture </a:t>
            </a:r>
            <a:r>
              <a:rPr sz="1500" i="1" spc="0" dirty="0" smtClean="0">
                <a:latin typeface="Courier New"/>
                <a:cs typeface="Courier New"/>
              </a:rPr>
              <a:t>nom_architecture </a:t>
            </a:r>
            <a:r>
              <a:rPr sz="1500" b="1" spc="0" dirty="0" smtClean="0">
                <a:latin typeface="Courier New"/>
                <a:cs typeface="Courier New"/>
              </a:rPr>
              <a:t>of </a:t>
            </a:r>
            <a:r>
              <a:rPr sz="1500" i="1" spc="0" dirty="0" smtClean="0">
                <a:latin typeface="Courier New"/>
                <a:cs typeface="Courier New"/>
              </a:rPr>
              <a:t>nom_entite </a:t>
            </a:r>
            <a:r>
              <a:rPr sz="1500" b="1" spc="0" dirty="0" smtClean="0">
                <a:latin typeface="Courier New"/>
                <a:cs typeface="Courier New"/>
              </a:rPr>
              <a:t>is</a:t>
            </a:r>
            <a:endParaRPr sz="1500">
              <a:latin typeface="Courier New"/>
              <a:cs typeface="Courier New"/>
            </a:endParaRPr>
          </a:p>
          <a:p>
            <a:pPr marL="508362">
              <a:lnSpc>
                <a:spcPct val="94401"/>
              </a:lnSpc>
              <a:spcBef>
                <a:spcPts val="105"/>
              </a:spcBef>
            </a:pPr>
            <a:r>
              <a:rPr sz="1500" i="1" spc="0" dirty="0" smtClean="0">
                <a:latin typeface="Courier New"/>
                <a:cs typeface="Courier New"/>
              </a:rPr>
              <a:t>-- </a:t>
            </a:r>
            <a:r>
              <a:rPr sz="1500" spc="0" dirty="0" smtClean="0">
                <a:latin typeface="Courier New"/>
                <a:cs typeface="Courier New"/>
              </a:rPr>
              <a:t>declarations</a:t>
            </a:r>
            <a:endParaRPr sz="1500">
              <a:latin typeface="Courier New"/>
              <a:cs typeface="Courier New"/>
            </a:endParaRPr>
          </a:p>
          <a:p>
            <a:pPr marL="508362">
              <a:lnSpc>
                <a:spcPct val="94401"/>
              </a:lnSpc>
              <a:spcBef>
                <a:spcPts val="114"/>
              </a:spcBef>
            </a:pPr>
            <a:r>
              <a:rPr sz="1500" b="1" spc="0" dirty="0" smtClean="0">
                <a:latin typeface="Courier New"/>
                <a:cs typeface="Courier New"/>
              </a:rPr>
              <a:t>begin</a:t>
            </a:r>
            <a:endParaRPr sz="1500">
              <a:latin typeface="Courier New"/>
              <a:cs typeface="Courier New"/>
            </a:endParaRPr>
          </a:p>
          <a:p>
            <a:pPr marL="968704">
              <a:lnSpc>
                <a:spcPct val="94401"/>
              </a:lnSpc>
              <a:spcBef>
                <a:spcPts val="125"/>
              </a:spcBef>
            </a:pPr>
            <a:r>
              <a:rPr sz="1500" spc="0" dirty="0" smtClean="0">
                <a:latin typeface="Courier New"/>
                <a:cs typeface="Courier New"/>
              </a:rPr>
              <a:t>--description de l’architecture ici</a:t>
            </a:r>
            <a:endParaRPr sz="1500">
              <a:latin typeface="Courier New"/>
              <a:cs typeface="Courier New"/>
            </a:endParaRPr>
          </a:p>
          <a:p>
            <a:pPr marL="508362">
              <a:lnSpc>
                <a:spcPct val="94401"/>
              </a:lnSpc>
              <a:spcBef>
                <a:spcPts val="125"/>
              </a:spcBef>
            </a:pPr>
            <a:r>
              <a:rPr sz="1500" b="1" spc="0" dirty="0" smtClean="0">
                <a:latin typeface="Courier New"/>
                <a:cs typeface="Courier New"/>
              </a:rPr>
              <a:t>end </a:t>
            </a:r>
            <a:r>
              <a:rPr sz="1500" i="1" spc="0" smtClean="0">
                <a:latin typeface="Courier New"/>
                <a:cs typeface="Courier New"/>
              </a:rPr>
              <a:t>nom_architecture;</a:t>
            </a:r>
            <a:endParaRPr lang="fr-FR" sz="1500" i="1" spc="0" dirty="0" smtClean="0">
              <a:latin typeface="Courier New"/>
              <a:cs typeface="Courier New"/>
            </a:endParaRPr>
          </a:p>
          <a:p>
            <a:pPr marL="508362">
              <a:lnSpc>
                <a:spcPct val="94401"/>
              </a:lnSpc>
              <a:spcBef>
                <a:spcPts val="125"/>
              </a:spcBef>
            </a:pPr>
            <a:endParaRPr lang="fr-FR" sz="1500" i="1" dirty="0" smtClean="0">
              <a:latin typeface="Courier New"/>
              <a:cs typeface="Courier New"/>
            </a:endParaRPr>
          </a:p>
          <a:p>
            <a:pPr marL="508362">
              <a:lnSpc>
                <a:spcPct val="94401"/>
              </a:lnSpc>
              <a:spcBef>
                <a:spcPts val="125"/>
              </a:spcBef>
            </a:pPr>
            <a:endParaRPr lang="fr-FR" sz="1500" i="1" dirty="0" smtClean="0">
              <a:latin typeface="Courier New"/>
              <a:cs typeface="Courier New"/>
            </a:endParaRPr>
          </a:p>
          <a:p>
            <a:pPr marL="508362">
              <a:lnSpc>
                <a:spcPct val="94401"/>
              </a:lnSpc>
              <a:spcBef>
                <a:spcPts val="125"/>
              </a:spcBef>
            </a:pPr>
            <a:endParaRPr lang="fr-FR" sz="1500" i="1" dirty="0" smtClean="0">
              <a:latin typeface="Courier New"/>
              <a:cs typeface="Courier New"/>
            </a:endParaRPr>
          </a:p>
          <a:p>
            <a:pPr marL="508362">
              <a:lnSpc>
                <a:spcPct val="94401"/>
              </a:lnSpc>
              <a:spcBef>
                <a:spcPts val="125"/>
              </a:spcBef>
            </a:pPr>
            <a:r>
              <a:rPr lang="fr-FR" sz="1500" i="1" dirty="0" smtClean="0">
                <a:latin typeface="Courier New"/>
                <a:cs typeface="Courier New"/>
              </a:rPr>
              <a:t>09-11-2016</a:t>
            </a:r>
            <a:endParaRPr sz="1500">
              <a:latin typeface="Courier New"/>
              <a:cs typeface="Courier New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bject 27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764540" y="1180823"/>
            <a:ext cx="6223422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 st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1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: 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Arc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hi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64540" y="16885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142492" y="1690386"/>
            <a:ext cx="173435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Déc</a:t>
            </a:r>
            <a:r>
              <a:rPr sz="2800" spc="4" dirty="0" smtClean="0">
                <a:latin typeface="Times New Roman"/>
                <a:cs typeface="Times New Roman"/>
              </a:rPr>
              <a:t>l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r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tio</a:t>
            </a:r>
            <a:r>
              <a:rPr sz="2800" spc="0" dirty="0" smtClean="0">
                <a:latin typeface="Times New Roman"/>
                <a:cs typeface="Times New Roman"/>
              </a:rPr>
              <a:t>n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332992" y="2180353"/>
            <a:ext cx="31313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717039" y="2181959"/>
            <a:ext cx="317794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Times New Roman"/>
                <a:cs typeface="Times New Roman"/>
              </a:rPr>
              <a:t>Sec</a:t>
            </a:r>
            <a:r>
              <a:rPr sz="2400" spc="4" dirty="0" smtClean="0">
                <a:latin typeface="Times New Roman"/>
                <a:cs typeface="Times New Roman"/>
              </a:rPr>
              <a:t>ti</a:t>
            </a:r>
            <a:r>
              <a:rPr sz="2400" spc="0" dirty="0" smtClean="0">
                <a:latin typeface="Times New Roman"/>
                <a:cs typeface="Times New Roman"/>
              </a:rPr>
              <a:t>on</a:t>
            </a:r>
            <a:r>
              <a:rPr sz="2400" spc="-25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se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vant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à dén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n</a:t>
            </a:r>
            <a:r>
              <a:rPr sz="2400" spc="4" dirty="0" smtClean="0">
                <a:latin typeface="Times New Roman"/>
                <a:cs typeface="Times New Roman"/>
              </a:rPr>
              <a:t>ir</a:t>
            </a:r>
            <a:r>
              <a:rPr sz="2400" spc="0" dirty="0" smtClean="0">
                <a:latin typeface="Times New Roman"/>
                <a:cs typeface="Times New Roman"/>
              </a:rPr>
              <a:t>: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907539" y="2600380"/>
            <a:ext cx="1526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291588" y="2600380"/>
            <a:ext cx="2550486" cy="600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6746">
              <a:lnSpc>
                <a:spcPts val="2145"/>
              </a:lnSpc>
              <a:spcBef>
                <a:spcPts val="107"/>
              </a:spcBef>
            </a:pP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es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-4" dirty="0" smtClean="0">
                <a:latin typeface="Times New Roman"/>
                <a:cs typeface="Times New Roman"/>
              </a:rPr>
              <a:t>ty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es:</a:t>
            </a:r>
            <a:endParaRPr sz="2000">
              <a:latin typeface="Times New Roman"/>
              <a:cs typeface="Times New Roman"/>
            </a:endParaRPr>
          </a:p>
          <a:p>
            <a:pPr marL="585724">
              <a:lnSpc>
                <a:spcPct val="95825"/>
              </a:lnSpc>
              <a:spcBef>
                <a:spcPts val="793"/>
              </a:spcBef>
            </a:pPr>
            <a:r>
              <a:rPr sz="1400" spc="4" dirty="0" smtClean="0">
                <a:latin typeface="Times New Roman"/>
                <a:cs typeface="Times New Roman"/>
              </a:rPr>
              <a:t>t</a:t>
            </a:r>
            <a:r>
              <a:rPr sz="1400" spc="-19" dirty="0" smtClean="0">
                <a:latin typeface="Times New Roman"/>
                <a:cs typeface="Times New Roman"/>
              </a:rPr>
              <a:t>y</a:t>
            </a:r>
            <a:r>
              <a:rPr sz="1400" spc="4" dirty="0" smtClean="0">
                <a:latin typeface="Times New Roman"/>
                <a:cs typeface="Times New Roman"/>
              </a:rPr>
              <a:t>p</a:t>
            </a:r>
            <a:r>
              <a:rPr sz="1400" spc="0" dirty="0" smtClean="0">
                <a:latin typeface="Times New Roman"/>
                <a:cs typeface="Times New Roman"/>
              </a:rPr>
              <a:t>e </a:t>
            </a:r>
            <a:r>
              <a:rPr sz="1400" i="1" spc="0" dirty="0" smtClean="0">
                <a:latin typeface="Times New Roman"/>
                <a:cs typeface="Times New Roman"/>
              </a:rPr>
              <a:t>T</a:t>
            </a:r>
            <a:r>
              <a:rPr sz="1400" i="1" spc="4" dirty="0" smtClean="0">
                <a:latin typeface="Times New Roman"/>
                <a:cs typeface="Times New Roman"/>
              </a:rPr>
              <a:t>_no</a:t>
            </a:r>
            <a:r>
              <a:rPr sz="1400" i="1" spc="0" dirty="0" smtClean="0">
                <a:latin typeface="Times New Roman"/>
                <a:cs typeface="Times New Roman"/>
              </a:rPr>
              <a:t>m</a:t>
            </a:r>
            <a:r>
              <a:rPr sz="1400" i="1" spc="-29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i</a:t>
            </a:r>
            <a:r>
              <a:rPr sz="1400" spc="0" dirty="0" smtClean="0">
                <a:latin typeface="Times New Roman"/>
                <a:cs typeface="Times New Roman"/>
              </a:rPr>
              <a:t>s</a:t>
            </a:r>
            <a:r>
              <a:rPr sz="1400" spc="4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(</a:t>
            </a:r>
            <a:r>
              <a:rPr sz="1400" i="1" spc="0" dirty="0" smtClean="0">
                <a:latin typeface="Times New Roman"/>
                <a:cs typeface="Times New Roman"/>
              </a:rPr>
              <a:t>v</a:t>
            </a:r>
            <a:r>
              <a:rPr sz="1400" i="1" spc="4" dirty="0" smtClean="0">
                <a:latin typeface="Times New Roman"/>
                <a:cs typeface="Times New Roman"/>
              </a:rPr>
              <a:t>al1</a:t>
            </a:r>
            <a:r>
              <a:rPr sz="1400" i="1" spc="0" dirty="0" smtClean="0">
                <a:latin typeface="Times New Roman"/>
                <a:cs typeface="Times New Roman"/>
              </a:rPr>
              <a:t>,</a:t>
            </a:r>
            <a:r>
              <a:rPr sz="1400" i="1" spc="-29" dirty="0" smtClean="0">
                <a:latin typeface="Times New Roman"/>
                <a:cs typeface="Times New Roman"/>
              </a:rPr>
              <a:t> </a:t>
            </a:r>
            <a:r>
              <a:rPr sz="1400" i="1" spc="0" dirty="0" smtClean="0">
                <a:latin typeface="Times New Roman"/>
                <a:cs typeface="Times New Roman"/>
              </a:rPr>
              <a:t>v</a:t>
            </a:r>
            <a:r>
              <a:rPr sz="1400" i="1" spc="4" dirty="0" smtClean="0">
                <a:latin typeface="Times New Roman"/>
                <a:cs typeface="Times New Roman"/>
              </a:rPr>
              <a:t>al2</a:t>
            </a:r>
            <a:r>
              <a:rPr sz="1400" spc="0" dirty="0" smtClean="0">
                <a:latin typeface="Times New Roman"/>
                <a:cs typeface="Times New Roman"/>
              </a:rPr>
              <a:t>);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864612" y="3600480"/>
            <a:ext cx="5271613" cy="203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spc="4" dirty="0" smtClean="0">
                <a:latin typeface="Times New Roman"/>
                <a:cs typeface="Times New Roman"/>
              </a:rPr>
              <a:t>t</a:t>
            </a:r>
            <a:r>
              <a:rPr sz="1400" spc="-19" dirty="0" smtClean="0">
                <a:latin typeface="Times New Roman"/>
                <a:cs typeface="Times New Roman"/>
              </a:rPr>
              <a:t>y</a:t>
            </a:r>
            <a:r>
              <a:rPr sz="1400" spc="4" dirty="0" smtClean="0">
                <a:latin typeface="Times New Roman"/>
                <a:cs typeface="Times New Roman"/>
              </a:rPr>
              <a:t>p</a:t>
            </a:r>
            <a:r>
              <a:rPr sz="1400" spc="0" dirty="0" smtClean="0">
                <a:latin typeface="Times New Roman"/>
                <a:cs typeface="Times New Roman"/>
              </a:rPr>
              <a:t>e </a:t>
            </a:r>
            <a:r>
              <a:rPr sz="1400" spc="-4" dirty="0" smtClean="0">
                <a:latin typeface="Times New Roman"/>
                <a:cs typeface="Times New Roman"/>
              </a:rPr>
              <a:t>T</a:t>
            </a:r>
            <a:r>
              <a:rPr sz="1400" spc="4" dirty="0" smtClean="0">
                <a:latin typeface="Times New Roman"/>
                <a:cs typeface="Times New Roman"/>
              </a:rPr>
              <a:t>_no</a:t>
            </a:r>
            <a:r>
              <a:rPr sz="1400" spc="-25" dirty="0" smtClean="0">
                <a:latin typeface="Times New Roman"/>
                <a:cs typeface="Times New Roman"/>
              </a:rPr>
              <a:t>m</a:t>
            </a:r>
            <a:r>
              <a:rPr sz="1400" spc="4" dirty="0" smtClean="0">
                <a:latin typeface="Times New Roman"/>
                <a:cs typeface="Times New Roman"/>
              </a:rPr>
              <a:t>_t</a:t>
            </a:r>
            <a:r>
              <a:rPr sz="1400" spc="0" dirty="0" smtClean="0">
                <a:latin typeface="Times New Roman"/>
                <a:cs typeface="Times New Roman"/>
              </a:rPr>
              <a:t>a</a:t>
            </a:r>
            <a:r>
              <a:rPr sz="1400" spc="4" dirty="0" smtClean="0">
                <a:latin typeface="Times New Roman"/>
                <a:cs typeface="Times New Roman"/>
              </a:rPr>
              <a:t>bl</a:t>
            </a:r>
            <a:r>
              <a:rPr sz="1400" spc="0" dirty="0" smtClean="0">
                <a:latin typeface="Times New Roman"/>
                <a:cs typeface="Times New Roman"/>
              </a:rPr>
              <a:t>eau</a:t>
            </a:r>
            <a:r>
              <a:rPr sz="1400" spc="-9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i</a:t>
            </a:r>
            <a:r>
              <a:rPr sz="1400" spc="0" dirty="0" smtClean="0">
                <a:latin typeface="Times New Roman"/>
                <a:cs typeface="Times New Roman"/>
              </a:rPr>
              <a:t>s</a:t>
            </a:r>
            <a:r>
              <a:rPr sz="1400" spc="-29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array</a:t>
            </a:r>
            <a:r>
              <a:rPr sz="1400" spc="-9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(0</a:t>
            </a:r>
            <a:r>
              <a:rPr sz="1400" spc="-9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t</a:t>
            </a:r>
            <a:r>
              <a:rPr sz="1400" spc="0" dirty="0" smtClean="0">
                <a:latin typeface="Times New Roman"/>
                <a:cs typeface="Times New Roman"/>
              </a:rPr>
              <a:t>o</a:t>
            </a:r>
            <a:r>
              <a:rPr sz="1400" spc="-9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255</a:t>
            </a:r>
            <a:r>
              <a:rPr sz="1400" spc="0" dirty="0" smtClean="0">
                <a:latin typeface="Times New Roman"/>
                <a:cs typeface="Times New Roman"/>
              </a:rPr>
              <a:t>)</a:t>
            </a:r>
            <a:r>
              <a:rPr sz="1400" spc="-34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o</a:t>
            </a:r>
            <a:r>
              <a:rPr sz="1400" spc="0" dirty="0" smtClean="0">
                <a:latin typeface="Times New Roman"/>
                <a:cs typeface="Times New Roman"/>
              </a:rPr>
              <a:t>f</a:t>
            </a:r>
            <a:r>
              <a:rPr sz="1400" spc="-14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std_lo</a:t>
            </a:r>
            <a:r>
              <a:rPr sz="1400" spc="-4" dirty="0" smtClean="0">
                <a:latin typeface="Times New Roman"/>
                <a:cs typeface="Times New Roman"/>
              </a:rPr>
              <a:t>gi</a:t>
            </a:r>
            <a:r>
              <a:rPr sz="1400" spc="0" dirty="0" smtClean="0">
                <a:latin typeface="Times New Roman"/>
                <a:cs typeface="Times New Roman"/>
              </a:rPr>
              <a:t>c</a:t>
            </a:r>
            <a:r>
              <a:rPr sz="1400" spc="4" dirty="0" smtClean="0">
                <a:latin typeface="Times New Roman"/>
                <a:cs typeface="Times New Roman"/>
              </a:rPr>
              <a:t>_</a:t>
            </a:r>
            <a:r>
              <a:rPr sz="1400" spc="-4" dirty="0" smtClean="0">
                <a:latin typeface="Times New Roman"/>
                <a:cs typeface="Times New Roman"/>
              </a:rPr>
              <a:t>v</a:t>
            </a:r>
            <a:r>
              <a:rPr sz="1400" spc="0" dirty="0" smtClean="0">
                <a:latin typeface="Times New Roman"/>
                <a:cs typeface="Times New Roman"/>
              </a:rPr>
              <a:t>ec</a:t>
            </a:r>
            <a:r>
              <a:rPr sz="1400" spc="4" dirty="0" smtClean="0">
                <a:latin typeface="Times New Roman"/>
                <a:cs typeface="Times New Roman"/>
              </a:rPr>
              <a:t>t</a:t>
            </a:r>
            <a:r>
              <a:rPr sz="1400" spc="-4" dirty="0" smtClean="0">
                <a:latin typeface="Times New Roman"/>
                <a:cs typeface="Times New Roman"/>
              </a:rPr>
              <a:t>o</a:t>
            </a:r>
            <a:r>
              <a:rPr sz="1400" spc="0" dirty="0" smtClean="0">
                <a:latin typeface="Times New Roman"/>
                <a:cs typeface="Times New Roman"/>
              </a:rPr>
              <a:t>r</a:t>
            </a:r>
            <a:r>
              <a:rPr sz="1400" spc="-14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(3</a:t>
            </a:r>
            <a:r>
              <a:rPr sz="1400" spc="-9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d</a:t>
            </a:r>
            <a:r>
              <a:rPr sz="1400" spc="-4" dirty="0" smtClean="0">
                <a:latin typeface="Times New Roman"/>
                <a:cs typeface="Times New Roman"/>
              </a:rPr>
              <a:t>ow</a:t>
            </a:r>
            <a:r>
              <a:rPr sz="1400" spc="4" dirty="0" smtClean="0">
                <a:latin typeface="Times New Roman"/>
                <a:cs typeface="Times New Roman"/>
              </a:rPr>
              <a:t>n</a:t>
            </a:r>
            <a:r>
              <a:rPr sz="1400" spc="-4" dirty="0" smtClean="0">
                <a:latin typeface="Times New Roman"/>
                <a:cs typeface="Times New Roman"/>
              </a:rPr>
              <a:t>t</a:t>
            </a:r>
            <a:r>
              <a:rPr sz="1400" spc="0" dirty="0" smtClean="0">
                <a:latin typeface="Times New Roman"/>
                <a:cs typeface="Times New Roman"/>
              </a:rPr>
              <a:t>o</a:t>
            </a:r>
            <a:r>
              <a:rPr sz="1400" spc="-29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0</a:t>
            </a:r>
            <a:r>
              <a:rPr sz="1400" spc="0" dirty="0" smtClean="0">
                <a:latin typeface="Times New Roman"/>
                <a:cs typeface="Times New Roman"/>
              </a:rPr>
              <a:t>);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907539" y="4112188"/>
            <a:ext cx="1526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291588" y="4112188"/>
            <a:ext cx="2395233" cy="600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6746">
              <a:lnSpc>
                <a:spcPts val="2145"/>
              </a:lnSpc>
              <a:spcBef>
                <a:spcPts val="107"/>
              </a:spcBef>
            </a:pP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es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c</a:t>
            </a:r>
            <a:r>
              <a:rPr sz="2000" spc="4" dirty="0" smtClean="0">
                <a:latin typeface="Times New Roman"/>
                <a:cs typeface="Times New Roman"/>
              </a:rPr>
              <a:t>on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es:</a:t>
            </a:r>
            <a:endParaRPr sz="2000">
              <a:latin typeface="Times New Roman"/>
              <a:cs typeface="Times New Roman"/>
            </a:endParaRPr>
          </a:p>
          <a:p>
            <a:pPr marL="585724">
              <a:lnSpc>
                <a:spcPct val="95825"/>
              </a:lnSpc>
              <a:spcBef>
                <a:spcPts val="793"/>
              </a:spcBef>
            </a:pPr>
            <a:r>
              <a:rPr sz="1400" spc="0" dirty="0" smtClean="0">
                <a:latin typeface="Times New Roman"/>
                <a:cs typeface="Times New Roman"/>
              </a:rPr>
              <a:t>c</a:t>
            </a:r>
            <a:r>
              <a:rPr sz="1400" spc="4" dirty="0" smtClean="0">
                <a:latin typeface="Times New Roman"/>
                <a:cs typeface="Times New Roman"/>
              </a:rPr>
              <a:t>onst</a:t>
            </a:r>
            <a:r>
              <a:rPr sz="1400" spc="0" dirty="0" smtClean="0">
                <a:latin typeface="Times New Roman"/>
                <a:cs typeface="Times New Roman"/>
              </a:rPr>
              <a:t>a</a:t>
            </a:r>
            <a:r>
              <a:rPr sz="1400" spc="4" dirty="0" smtClean="0">
                <a:latin typeface="Times New Roman"/>
                <a:cs typeface="Times New Roman"/>
              </a:rPr>
              <a:t>n</a:t>
            </a:r>
            <a:r>
              <a:rPr sz="1400" spc="0" dirty="0" smtClean="0">
                <a:latin typeface="Times New Roman"/>
                <a:cs typeface="Times New Roman"/>
              </a:rPr>
              <a:t>t</a:t>
            </a:r>
            <a:r>
              <a:rPr sz="1400" spc="-29" dirty="0" smtClean="0">
                <a:latin typeface="Times New Roman"/>
                <a:cs typeface="Times New Roman"/>
              </a:rPr>
              <a:t> </a:t>
            </a:r>
            <a:r>
              <a:rPr sz="1400" i="1" spc="0" dirty="0" smtClean="0">
                <a:latin typeface="Times New Roman"/>
                <a:cs typeface="Times New Roman"/>
              </a:rPr>
              <a:t>N</a:t>
            </a:r>
            <a:r>
              <a:rPr sz="1400" i="1" spc="-4" dirty="0" smtClean="0">
                <a:latin typeface="Times New Roman"/>
                <a:cs typeface="Times New Roman"/>
              </a:rPr>
              <a:t>OM</a:t>
            </a:r>
            <a:r>
              <a:rPr sz="1400" i="1" spc="4" dirty="0" smtClean="0">
                <a:latin typeface="Times New Roman"/>
                <a:cs typeface="Times New Roman"/>
              </a:rPr>
              <a:t>_</a:t>
            </a:r>
            <a:r>
              <a:rPr sz="1400" i="1" spc="0" dirty="0" smtClean="0">
                <a:latin typeface="Times New Roman"/>
                <a:cs typeface="Times New Roman"/>
              </a:rPr>
              <a:t>C</a:t>
            </a:r>
            <a:r>
              <a:rPr sz="1400" i="1" spc="-4" dirty="0" smtClean="0">
                <a:latin typeface="Times New Roman"/>
                <a:cs typeface="Times New Roman"/>
              </a:rPr>
              <a:t>O</a:t>
            </a:r>
            <a:r>
              <a:rPr sz="1400" i="1" spc="0" dirty="0" smtClean="0">
                <a:latin typeface="Times New Roman"/>
                <a:cs typeface="Times New Roman"/>
              </a:rPr>
              <a:t>N</a:t>
            </a:r>
            <a:r>
              <a:rPr sz="1400" i="1" spc="4" dirty="0" smtClean="0">
                <a:latin typeface="Times New Roman"/>
                <a:cs typeface="Times New Roman"/>
              </a:rPr>
              <a:t>S</a:t>
            </a:r>
            <a:r>
              <a:rPr sz="1400" i="1" spc="0" dirty="0" smtClean="0">
                <a:latin typeface="Times New Roman"/>
                <a:cs typeface="Times New Roman"/>
              </a:rPr>
              <a:t>T</a:t>
            </a:r>
            <a:r>
              <a:rPr sz="1400" i="1" spc="-14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: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336495" y="4508784"/>
            <a:ext cx="708711" cy="203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spc="4" dirty="0" smtClean="0">
                <a:latin typeface="Times New Roman"/>
                <a:cs typeface="Times New Roman"/>
              </a:rPr>
              <a:t>std_l</a:t>
            </a:r>
            <a:r>
              <a:rPr sz="1400" spc="-4" dirty="0" smtClean="0">
                <a:latin typeface="Times New Roman"/>
                <a:cs typeface="Times New Roman"/>
              </a:rPr>
              <a:t>o</a:t>
            </a:r>
            <a:r>
              <a:rPr sz="1400" spc="4" dirty="0" smtClean="0">
                <a:latin typeface="Times New Roman"/>
                <a:cs typeface="Times New Roman"/>
              </a:rPr>
              <a:t>g</a:t>
            </a:r>
            <a:r>
              <a:rPr sz="1400" spc="-4" dirty="0" smtClean="0">
                <a:latin typeface="Times New Roman"/>
                <a:cs typeface="Times New Roman"/>
              </a:rPr>
              <a:t>i</a:t>
            </a:r>
            <a:r>
              <a:rPr sz="1400" spc="0" dirty="0" smtClean="0">
                <a:latin typeface="Times New Roman"/>
                <a:cs typeface="Times New Roman"/>
              </a:rPr>
              <a:t>c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250859" y="4508784"/>
            <a:ext cx="342431" cy="203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spc="4" dirty="0" smtClean="0">
                <a:latin typeface="Times New Roman"/>
                <a:cs typeface="Times New Roman"/>
              </a:rPr>
              <a:t>:</a:t>
            </a:r>
            <a:r>
              <a:rPr sz="1400" spc="0" dirty="0" smtClean="0">
                <a:latin typeface="Times New Roman"/>
                <a:cs typeface="Times New Roman"/>
              </a:rPr>
              <a:t>=</a:t>
            </a:r>
            <a:r>
              <a:rPr sz="1400" i="1" spc="4" dirty="0" smtClean="0">
                <a:latin typeface="Times New Roman"/>
                <a:cs typeface="Times New Roman"/>
              </a:rPr>
              <a:t>1</a:t>
            </a:r>
            <a:r>
              <a:rPr sz="1400" spc="0" dirty="0" smtClean="0">
                <a:latin typeface="Times New Roman"/>
                <a:cs typeface="Times New Roman"/>
              </a:rPr>
              <a:t>;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864558" y="5106192"/>
            <a:ext cx="223677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spc="0" dirty="0" smtClean="0">
                <a:latin typeface="Times New Roman"/>
                <a:cs typeface="Times New Roman"/>
              </a:rPr>
              <a:t>c</a:t>
            </a:r>
            <a:r>
              <a:rPr sz="1400" spc="4" dirty="0" smtClean="0">
                <a:latin typeface="Times New Roman"/>
                <a:cs typeface="Times New Roman"/>
              </a:rPr>
              <a:t>onst</a:t>
            </a:r>
            <a:r>
              <a:rPr sz="1400" spc="0" dirty="0" smtClean="0">
                <a:latin typeface="Times New Roman"/>
                <a:cs typeface="Times New Roman"/>
              </a:rPr>
              <a:t>a</a:t>
            </a:r>
            <a:r>
              <a:rPr sz="1400" spc="4" dirty="0" smtClean="0">
                <a:latin typeface="Times New Roman"/>
                <a:cs typeface="Times New Roman"/>
              </a:rPr>
              <a:t>n</a:t>
            </a:r>
            <a:r>
              <a:rPr sz="1400" spc="0" dirty="0" smtClean="0">
                <a:latin typeface="Times New Roman"/>
                <a:cs typeface="Times New Roman"/>
              </a:rPr>
              <a:t>t</a:t>
            </a:r>
            <a:r>
              <a:rPr sz="1400" spc="-29" dirty="0" smtClean="0">
                <a:latin typeface="Times New Roman"/>
                <a:cs typeface="Times New Roman"/>
              </a:rPr>
              <a:t> </a:t>
            </a:r>
            <a:r>
              <a:rPr sz="1400" i="1" spc="0" dirty="0" smtClean="0">
                <a:latin typeface="Times New Roman"/>
                <a:cs typeface="Times New Roman"/>
              </a:rPr>
              <a:t>L</a:t>
            </a:r>
            <a:r>
              <a:rPr sz="1400" i="1" spc="-4" dirty="0" smtClean="0">
                <a:latin typeface="Times New Roman"/>
                <a:cs typeface="Times New Roman"/>
              </a:rPr>
              <a:t>U</a:t>
            </a:r>
            <a:r>
              <a:rPr sz="1400" i="1" spc="0" dirty="0" smtClean="0">
                <a:latin typeface="Times New Roman"/>
                <a:cs typeface="Times New Roman"/>
              </a:rPr>
              <a:t>T</a:t>
            </a:r>
            <a:r>
              <a:rPr sz="1400" i="1" spc="4" dirty="0" smtClean="0">
                <a:latin typeface="Times New Roman"/>
                <a:cs typeface="Times New Roman"/>
              </a:rPr>
              <a:t>_</a:t>
            </a:r>
            <a:r>
              <a:rPr sz="1400" i="1" spc="0" dirty="0" smtClean="0">
                <a:latin typeface="Times New Roman"/>
                <a:cs typeface="Times New Roman"/>
              </a:rPr>
              <a:t>N</a:t>
            </a:r>
            <a:r>
              <a:rPr sz="1400" i="1" spc="-4" dirty="0" smtClean="0">
                <a:latin typeface="Times New Roman"/>
                <a:cs typeface="Times New Roman"/>
              </a:rPr>
              <a:t>OM</a:t>
            </a:r>
            <a:r>
              <a:rPr sz="1400" i="1" spc="4" dirty="0" smtClean="0">
                <a:latin typeface="Times New Roman"/>
                <a:cs typeface="Times New Roman"/>
              </a:rPr>
              <a:t>_</a:t>
            </a:r>
            <a:r>
              <a:rPr sz="1400" i="1" spc="0" dirty="0" smtClean="0">
                <a:latin typeface="Times New Roman"/>
                <a:cs typeface="Times New Roman"/>
              </a:rPr>
              <a:t>C</a:t>
            </a:r>
            <a:r>
              <a:rPr sz="1400" i="1" spc="-4" dirty="0" smtClean="0">
                <a:latin typeface="Times New Roman"/>
                <a:cs typeface="Times New Roman"/>
              </a:rPr>
              <a:t>O</a:t>
            </a:r>
            <a:r>
              <a:rPr sz="1400" i="1" spc="0" dirty="0" smtClean="0">
                <a:latin typeface="Times New Roman"/>
                <a:cs typeface="Times New Roman"/>
              </a:rPr>
              <a:t>N</a:t>
            </a:r>
            <a:r>
              <a:rPr sz="1400" i="1" spc="4" dirty="0" smtClean="0">
                <a:latin typeface="Times New Roman"/>
                <a:cs typeface="Times New Roman"/>
              </a:rPr>
              <a:t>S</a:t>
            </a:r>
            <a:r>
              <a:rPr sz="1400" i="1" spc="0" dirty="0" smtClean="0">
                <a:latin typeface="Times New Roman"/>
                <a:cs typeface="Times New Roman"/>
              </a:rPr>
              <a:t>T</a:t>
            </a:r>
            <a:r>
              <a:rPr sz="1400" i="1" spc="-25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: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80662" y="5106192"/>
            <a:ext cx="136734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spc="-4" dirty="0" smtClean="0">
                <a:latin typeface="Times New Roman"/>
                <a:cs typeface="Times New Roman"/>
              </a:rPr>
              <a:t>T</a:t>
            </a:r>
            <a:r>
              <a:rPr sz="1400" spc="4" dirty="0" smtClean="0">
                <a:latin typeface="Times New Roman"/>
                <a:cs typeface="Times New Roman"/>
              </a:rPr>
              <a:t>_no</a:t>
            </a:r>
            <a:r>
              <a:rPr sz="1400" spc="-25" dirty="0" smtClean="0">
                <a:latin typeface="Times New Roman"/>
                <a:cs typeface="Times New Roman"/>
              </a:rPr>
              <a:t>m</a:t>
            </a:r>
            <a:r>
              <a:rPr sz="1400" spc="4" dirty="0" smtClean="0">
                <a:latin typeface="Times New Roman"/>
                <a:cs typeface="Times New Roman"/>
              </a:rPr>
              <a:t>_t</a:t>
            </a:r>
            <a:r>
              <a:rPr sz="1400" spc="0" dirty="0" smtClean="0">
                <a:latin typeface="Times New Roman"/>
                <a:cs typeface="Times New Roman"/>
              </a:rPr>
              <a:t>a</a:t>
            </a:r>
            <a:r>
              <a:rPr sz="1400" spc="4" dirty="0" smtClean="0">
                <a:latin typeface="Times New Roman"/>
                <a:cs typeface="Times New Roman"/>
              </a:rPr>
              <a:t>bl</a:t>
            </a:r>
            <a:r>
              <a:rPr sz="1400" spc="0" dirty="0" smtClean="0">
                <a:latin typeface="Times New Roman"/>
                <a:cs typeface="Times New Roman"/>
              </a:rPr>
              <a:t>eau</a:t>
            </a:r>
            <a:r>
              <a:rPr sz="1400" spc="-4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:</a:t>
            </a:r>
            <a:r>
              <a:rPr sz="1400" spc="0" dirty="0" smtClean="0">
                <a:latin typeface="Times New Roman"/>
                <a:cs typeface="Times New Roman"/>
              </a:rPr>
              <a:t>=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507537" y="5362242"/>
            <a:ext cx="2911047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i="1" spc="0" dirty="0" smtClean="0">
                <a:latin typeface="Times New Roman"/>
                <a:cs typeface="Times New Roman"/>
              </a:rPr>
              <a:t>(“</a:t>
            </a:r>
            <a:r>
              <a:rPr sz="1400" i="1" spc="4" dirty="0" smtClean="0">
                <a:latin typeface="Times New Roman"/>
                <a:cs typeface="Times New Roman"/>
              </a:rPr>
              <a:t>101</a:t>
            </a:r>
            <a:r>
              <a:rPr sz="1400" i="1" spc="-4" dirty="0" smtClean="0">
                <a:latin typeface="Times New Roman"/>
                <a:cs typeface="Times New Roman"/>
              </a:rPr>
              <a:t>1</a:t>
            </a:r>
            <a:r>
              <a:rPr sz="1400" i="1" spc="0" dirty="0" smtClean="0">
                <a:latin typeface="Times New Roman"/>
                <a:cs typeface="Times New Roman"/>
              </a:rPr>
              <a:t>”,</a:t>
            </a:r>
            <a:r>
              <a:rPr sz="1400" i="1" spc="-44" dirty="0" smtClean="0">
                <a:latin typeface="Times New Roman"/>
                <a:cs typeface="Times New Roman"/>
              </a:rPr>
              <a:t> </a:t>
            </a:r>
            <a:r>
              <a:rPr sz="1400" i="1" spc="0" dirty="0" smtClean="0">
                <a:latin typeface="Times New Roman"/>
                <a:cs typeface="Times New Roman"/>
              </a:rPr>
              <a:t>“</a:t>
            </a:r>
            <a:r>
              <a:rPr sz="1400" i="1" spc="4" dirty="0" smtClean="0">
                <a:latin typeface="Times New Roman"/>
                <a:cs typeface="Times New Roman"/>
              </a:rPr>
              <a:t>1111</a:t>
            </a:r>
            <a:r>
              <a:rPr sz="1400" i="1" spc="0" dirty="0" smtClean="0">
                <a:latin typeface="Times New Roman"/>
                <a:cs typeface="Times New Roman"/>
              </a:rPr>
              <a:t>”,</a:t>
            </a:r>
            <a:r>
              <a:rPr sz="1400" i="1" spc="-39" dirty="0" smtClean="0">
                <a:latin typeface="Times New Roman"/>
                <a:cs typeface="Times New Roman"/>
              </a:rPr>
              <a:t> </a:t>
            </a:r>
            <a:r>
              <a:rPr sz="1400" i="1" spc="0" dirty="0" smtClean="0">
                <a:latin typeface="Times New Roman"/>
                <a:cs typeface="Times New Roman"/>
              </a:rPr>
              <a:t>“</a:t>
            </a:r>
            <a:r>
              <a:rPr sz="1400" i="1" spc="4" dirty="0" smtClean="0">
                <a:latin typeface="Times New Roman"/>
                <a:cs typeface="Times New Roman"/>
              </a:rPr>
              <a:t>00</a:t>
            </a:r>
            <a:r>
              <a:rPr sz="1400" i="1" spc="9" dirty="0" smtClean="0">
                <a:latin typeface="Times New Roman"/>
                <a:cs typeface="Times New Roman"/>
              </a:rPr>
              <a:t>0</a:t>
            </a:r>
            <a:r>
              <a:rPr sz="1400" i="1" spc="4" dirty="0" smtClean="0">
                <a:latin typeface="Times New Roman"/>
                <a:cs typeface="Times New Roman"/>
              </a:rPr>
              <a:t>1</a:t>
            </a:r>
            <a:r>
              <a:rPr sz="1400" i="1" spc="0" dirty="0" smtClean="0">
                <a:latin typeface="Times New Roman"/>
                <a:cs typeface="Times New Roman"/>
              </a:rPr>
              <a:t>”</a:t>
            </a:r>
            <a:r>
              <a:rPr sz="1400" i="1" spc="-4" dirty="0" smtClean="0">
                <a:latin typeface="Times New Roman"/>
                <a:cs typeface="Times New Roman"/>
              </a:rPr>
              <a:t>,</a:t>
            </a:r>
            <a:r>
              <a:rPr sz="1400" i="1" spc="0" dirty="0" smtClean="0">
                <a:latin typeface="Times New Roman"/>
                <a:cs typeface="Times New Roman"/>
              </a:rPr>
              <a:t>…,</a:t>
            </a:r>
            <a:r>
              <a:rPr sz="1400" i="1" spc="-39" dirty="0" smtClean="0">
                <a:latin typeface="Times New Roman"/>
                <a:cs typeface="Times New Roman"/>
              </a:rPr>
              <a:t> </a:t>
            </a:r>
            <a:r>
              <a:rPr sz="1400" i="1" spc="0" dirty="0" smtClean="0">
                <a:latin typeface="Times New Roman"/>
                <a:cs typeface="Times New Roman"/>
              </a:rPr>
              <a:t>“</a:t>
            </a:r>
            <a:r>
              <a:rPr sz="1400" i="1" spc="4" dirty="0" smtClean="0">
                <a:latin typeface="Times New Roman"/>
                <a:cs typeface="Times New Roman"/>
              </a:rPr>
              <a:t>0101</a:t>
            </a:r>
            <a:r>
              <a:rPr sz="1400" i="1" spc="0" dirty="0" smtClean="0">
                <a:latin typeface="Times New Roman"/>
                <a:cs typeface="Times New Roman"/>
              </a:rPr>
              <a:t>”</a:t>
            </a:r>
            <a:r>
              <a:rPr sz="1400" i="1" spc="-9" dirty="0" smtClean="0">
                <a:latin typeface="Times New Roman"/>
                <a:cs typeface="Times New Roman"/>
              </a:rPr>
              <a:t>);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907539" y="5800780"/>
            <a:ext cx="15265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91592" y="5800780"/>
            <a:ext cx="138780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es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gn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ux: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864612" y="6197376"/>
            <a:ext cx="481048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spc="4" dirty="0" smtClean="0">
                <a:latin typeface="Times New Roman"/>
                <a:cs typeface="Times New Roman"/>
              </a:rPr>
              <a:t>sign</a:t>
            </a:r>
            <a:r>
              <a:rPr sz="1400" spc="0" dirty="0" smtClean="0">
                <a:latin typeface="Times New Roman"/>
                <a:cs typeface="Times New Roman"/>
              </a:rPr>
              <a:t>al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507768" y="6197376"/>
            <a:ext cx="976494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i="1" spc="4" dirty="0" smtClean="0">
                <a:latin typeface="Times New Roman"/>
                <a:cs typeface="Times New Roman"/>
              </a:rPr>
              <a:t>no</a:t>
            </a:r>
            <a:r>
              <a:rPr sz="1400" i="1" spc="-4" dirty="0" smtClean="0">
                <a:latin typeface="Times New Roman"/>
                <a:cs typeface="Times New Roman"/>
              </a:rPr>
              <a:t>m</a:t>
            </a:r>
            <a:r>
              <a:rPr sz="1400" i="1" spc="4" dirty="0" smtClean="0">
                <a:latin typeface="Times New Roman"/>
                <a:cs typeface="Times New Roman"/>
              </a:rPr>
              <a:t>_sig</a:t>
            </a:r>
            <a:r>
              <a:rPr sz="1400" i="1" spc="-4" dirty="0" smtClean="0">
                <a:latin typeface="Times New Roman"/>
                <a:cs typeface="Times New Roman"/>
              </a:rPr>
              <a:t>na</a:t>
            </a:r>
            <a:r>
              <a:rPr sz="1400" i="1" spc="0" dirty="0" smtClean="0">
                <a:latin typeface="Times New Roman"/>
                <a:cs typeface="Times New Roman"/>
              </a:rPr>
              <a:t>l</a:t>
            </a:r>
            <a:r>
              <a:rPr sz="1400" i="1" spc="-29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: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6250859" y="6197376"/>
            <a:ext cx="708711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spc="4" dirty="0" smtClean="0">
                <a:latin typeface="Times New Roman"/>
                <a:cs typeface="Times New Roman"/>
              </a:rPr>
              <a:t>std_l</a:t>
            </a:r>
            <a:r>
              <a:rPr sz="1400" spc="-4" dirty="0" smtClean="0">
                <a:latin typeface="Times New Roman"/>
                <a:cs typeface="Times New Roman"/>
              </a:rPr>
              <a:t>o</a:t>
            </a:r>
            <a:r>
              <a:rPr sz="1400" spc="4" dirty="0" smtClean="0">
                <a:latin typeface="Times New Roman"/>
                <a:cs typeface="Times New Roman"/>
              </a:rPr>
              <a:t>g</a:t>
            </a:r>
            <a:r>
              <a:rPr sz="1400" spc="-4" dirty="0" smtClean="0">
                <a:latin typeface="Times New Roman"/>
                <a:cs typeface="Times New Roman"/>
              </a:rPr>
              <a:t>i</a:t>
            </a:r>
            <a:r>
              <a:rPr sz="1400" spc="0" dirty="0" smtClean="0">
                <a:latin typeface="Times New Roman"/>
                <a:cs typeface="Times New Roman"/>
              </a:rPr>
              <a:t>c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3" name="ZoneTexte 32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764540" y="1180823"/>
            <a:ext cx="6223422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 st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1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: 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Arc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hi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4540" y="16885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42492" y="1690386"/>
            <a:ext cx="173435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Déc</a:t>
            </a:r>
            <a:r>
              <a:rPr sz="2800" spc="4" dirty="0" smtClean="0">
                <a:latin typeface="Times New Roman"/>
                <a:cs typeface="Times New Roman"/>
              </a:rPr>
              <a:t>l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r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tio</a:t>
            </a:r>
            <a:r>
              <a:rPr sz="2800" spc="0" dirty="0" smtClean="0">
                <a:latin typeface="Times New Roman"/>
                <a:cs typeface="Times New Roman"/>
              </a:rPr>
              <a:t>n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32992" y="2180353"/>
            <a:ext cx="31313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Wingdings"/>
                <a:cs typeface="Wingdings"/>
              </a:rPr>
              <a:t></a:t>
            </a:r>
            <a:endParaRPr sz="2400">
              <a:latin typeface="Wingdings"/>
              <a:cs typeface="Wingding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17039" y="2181959"/>
            <a:ext cx="317794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Times New Roman"/>
                <a:cs typeface="Times New Roman"/>
              </a:rPr>
              <a:t>Sec</a:t>
            </a:r>
            <a:r>
              <a:rPr sz="2400" spc="4" dirty="0" smtClean="0">
                <a:latin typeface="Times New Roman"/>
                <a:cs typeface="Times New Roman"/>
              </a:rPr>
              <a:t>ti</a:t>
            </a:r>
            <a:r>
              <a:rPr sz="2400" spc="0" dirty="0" smtClean="0">
                <a:latin typeface="Times New Roman"/>
                <a:cs typeface="Times New Roman"/>
              </a:rPr>
              <a:t>on</a:t>
            </a:r>
            <a:r>
              <a:rPr sz="2400" spc="-25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se</a:t>
            </a:r>
            <a:r>
              <a:rPr sz="2400" spc="4" dirty="0" smtClean="0">
                <a:latin typeface="Times New Roman"/>
                <a:cs typeface="Times New Roman"/>
              </a:rPr>
              <a:t>r</a:t>
            </a:r>
            <a:r>
              <a:rPr sz="2400" spc="0" dirty="0" smtClean="0">
                <a:latin typeface="Times New Roman"/>
                <a:cs typeface="Times New Roman"/>
              </a:rPr>
              <a:t>vant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à dén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n</a:t>
            </a:r>
            <a:r>
              <a:rPr sz="2400" spc="4" dirty="0" smtClean="0">
                <a:latin typeface="Times New Roman"/>
                <a:cs typeface="Times New Roman"/>
              </a:rPr>
              <a:t>ir</a:t>
            </a:r>
            <a:r>
              <a:rPr sz="2400" spc="0" dirty="0" smtClean="0">
                <a:latin typeface="Times New Roman"/>
                <a:cs typeface="Times New Roman"/>
              </a:rPr>
              <a:t>: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907539" y="2600380"/>
            <a:ext cx="1526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91588" y="2600380"/>
            <a:ext cx="3046565" cy="185474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7967">
              <a:lnSpc>
                <a:spcPts val="2145"/>
              </a:lnSpc>
              <a:spcBef>
                <a:spcPts val="107"/>
              </a:spcBef>
            </a:pP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es</a:t>
            </a:r>
            <a:r>
              <a:rPr sz="2000" spc="-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c</a:t>
            </a:r>
            <a:r>
              <a:rPr sz="2000" spc="4" dirty="0" smtClean="0">
                <a:latin typeface="Times New Roman"/>
                <a:cs typeface="Times New Roman"/>
              </a:rPr>
              <a:t>o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4" dirty="0" smtClean="0">
                <a:latin typeface="Times New Roman"/>
                <a:cs typeface="Times New Roman"/>
              </a:rPr>
              <a:t>po</a:t>
            </a:r>
            <a:r>
              <a:rPr sz="2000" spc="0" dirty="0" smtClean="0">
                <a:latin typeface="Times New Roman"/>
                <a:cs typeface="Times New Roman"/>
              </a:rPr>
              <a:t>sa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s:</a:t>
            </a:r>
            <a:endParaRPr sz="2000">
              <a:latin typeface="Times New Roman"/>
              <a:cs typeface="Times New Roman"/>
            </a:endParaRPr>
          </a:p>
          <a:p>
            <a:pPr marL="776224">
              <a:lnSpc>
                <a:spcPts val="1609"/>
              </a:lnSpc>
              <a:spcBef>
                <a:spcPts val="312"/>
              </a:spcBef>
            </a:pPr>
            <a:r>
              <a:rPr sz="1400" spc="0" dirty="0" smtClean="0">
                <a:latin typeface="Times New Roman"/>
                <a:cs typeface="Times New Roman"/>
              </a:rPr>
              <a:t>c</a:t>
            </a:r>
            <a:r>
              <a:rPr sz="1400" spc="4" dirty="0" smtClean="0">
                <a:latin typeface="Times New Roman"/>
                <a:cs typeface="Times New Roman"/>
              </a:rPr>
              <a:t>o</a:t>
            </a:r>
            <a:r>
              <a:rPr sz="1400" spc="-25" dirty="0" smtClean="0">
                <a:latin typeface="Times New Roman"/>
                <a:cs typeface="Times New Roman"/>
              </a:rPr>
              <a:t>m</a:t>
            </a:r>
            <a:r>
              <a:rPr sz="1400" spc="4" dirty="0" smtClean="0">
                <a:latin typeface="Times New Roman"/>
                <a:cs typeface="Times New Roman"/>
              </a:rPr>
              <a:t>pon</a:t>
            </a:r>
            <a:r>
              <a:rPr sz="1400" spc="0" dirty="0" smtClean="0">
                <a:latin typeface="Times New Roman"/>
                <a:cs typeface="Times New Roman"/>
              </a:rPr>
              <a:t>e</a:t>
            </a:r>
            <a:r>
              <a:rPr sz="1400" spc="4" dirty="0" smtClean="0">
                <a:latin typeface="Times New Roman"/>
                <a:cs typeface="Times New Roman"/>
              </a:rPr>
              <a:t>n</a:t>
            </a:r>
            <a:r>
              <a:rPr sz="1400" spc="0" dirty="0" smtClean="0">
                <a:latin typeface="Times New Roman"/>
                <a:cs typeface="Times New Roman"/>
              </a:rPr>
              <a:t>t</a:t>
            </a:r>
            <a:r>
              <a:rPr sz="1400" spc="330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no</a:t>
            </a:r>
            <a:r>
              <a:rPr sz="1400" spc="-25" dirty="0" smtClean="0">
                <a:latin typeface="Times New Roman"/>
                <a:cs typeface="Times New Roman"/>
              </a:rPr>
              <a:t>m</a:t>
            </a:r>
            <a:r>
              <a:rPr sz="1400" spc="4" dirty="0" smtClean="0">
                <a:latin typeface="Times New Roman"/>
                <a:cs typeface="Times New Roman"/>
              </a:rPr>
              <a:t>_</a:t>
            </a:r>
            <a:r>
              <a:rPr sz="1400" spc="0" dirty="0" smtClean="0">
                <a:latin typeface="Times New Roman"/>
                <a:cs typeface="Times New Roman"/>
              </a:rPr>
              <a:t>c</a:t>
            </a:r>
            <a:r>
              <a:rPr sz="1400" spc="4" dirty="0" smtClean="0">
                <a:latin typeface="Times New Roman"/>
                <a:cs typeface="Times New Roman"/>
              </a:rPr>
              <a:t>o</a:t>
            </a:r>
            <a:r>
              <a:rPr sz="1400" spc="-25" dirty="0" smtClean="0">
                <a:latin typeface="Times New Roman"/>
                <a:cs typeface="Times New Roman"/>
              </a:rPr>
              <a:t>m</a:t>
            </a:r>
            <a:r>
              <a:rPr sz="1400" spc="4" dirty="0" smtClean="0">
                <a:latin typeface="Times New Roman"/>
                <a:cs typeface="Times New Roman"/>
              </a:rPr>
              <a:t>pon</a:t>
            </a:r>
            <a:r>
              <a:rPr sz="1400" spc="0" dirty="0" smtClean="0">
                <a:latin typeface="Times New Roman"/>
                <a:cs typeface="Times New Roman"/>
              </a:rPr>
              <a:t>e</a:t>
            </a:r>
            <a:r>
              <a:rPr sz="1400" spc="4" dirty="0" smtClean="0">
                <a:latin typeface="Times New Roman"/>
                <a:cs typeface="Times New Roman"/>
              </a:rPr>
              <a:t>n</a:t>
            </a:r>
            <a:r>
              <a:rPr sz="1400" spc="0" dirty="0" smtClean="0">
                <a:latin typeface="Times New Roman"/>
                <a:cs typeface="Times New Roman"/>
              </a:rPr>
              <a:t>t</a:t>
            </a:r>
            <a:r>
              <a:rPr sz="1400" spc="-19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is </a:t>
            </a:r>
            <a:endParaRPr sz="1400">
              <a:latin typeface="Times New Roman"/>
              <a:cs typeface="Times New Roman"/>
            </a:endParaRPr>
          </a:p>
          <a:p>
            <a:pPr marL="776224">
              <a:lnSpc>
                <a:spcPts val="1609"/>
              </a:lnSpc>
              <a:spcBef>
                <a:spcPts val="405"/>
              </a:spcBef>
            </a:pPr>
            <a:r>
              <a:rPr sz="1400" spc="4" dirty="0" smtClean="0">
                <a:latin typeface="Times New Roman"/>
                <a:cs typeface="Times New Roman"/>
              </a:rPr>
              <a:t>po</a:t>
            </a:r>
            <a:r>
              <a:rPr sz="1400" spc="0" dirty="0" smtClean="0">
                <a:latin typeface="Times New Roman"/>
                <a:cs typeface="Times New Roman"/>
              </a:rPr>
              <a:t>rt</a:t>
            </a:r>
            <a:endParaRPr sz="1400">
              <a:latin typeface="Times New Roman"/>
              <a:cs typeface="Times New Roman"/>
            </a:endParaRPr>
          </a:p>
          <a:p>
            <a:pPr marL="1123527" marR="1811514" algn="ctr">
              <a:lnSpc>
                <a:spcPct val="95825"/>
              </a:lnSpc>
              <a:spcBef>
                <a:spcPts val="420"/>
              </a:spcBef>
            </a:pPr>
            <a:r>
              <a:rPr sz="1400" spc="0" dirty="0" smtClean="0">
                <a:latin typeface="Times New Roman"/>
                <a:cs typeface="Times New Roman"/>
              </a:rPr>
              <a:t>(</a:t>
            </a:r>
            <a:endParaRPr sz="1400">
              <a:latin typeface="Times New Roman"/>
              <a:cs typeface="Times New Roman"/>
            </a:endParaRPr>
          </a:p>
          <a:p>
            <a:pPr marL="1149600" marR="17967">
              <a:lnSpc>
                <a:spcPct val="95825"/>
              </a:lnSpc>
              <a:spcBef>
                <a:spcPts val="405"/>
              </a:spcBef>
            </a:pPr>
            <a:r>
              <a:rPr sz="1400" spc="0" dirty="0" smtClean="0">
                <a:latin typeface="Times New Roman"/>
                <a:cs typeface="Times New Roman"/>
              </a:rPr>
              <a:t>--</a:t>
            </a:r>
            <a:r>
              <a:rPr sz="1400" spc="-4" dirty="0" smtClean="0">
                <a:latin typeface="Times New Roman"/>
                <a:cs typeface="Times New Roman"/>
              </a:rPr>
              <a:t>D</a:t>
            </a:r>
            <a:r>
              <a:rPr sz="1400" spc="0" dirty="0" smtClean="0">
                <a:latin typeface="Times New Roman"/>
                <a:cs typeface="Times New Roman"/>
              </a:rPr>
              <a:t>ef</a:t>
            </a:r>
            <a:r>
              <a:rPr sz="1400" spc="4" dirty="0" smtClean="0">
                <a:latin typeface="Times New Roman"/>
                <a:cs typeface="Times New Roman"/>
              </a:rPr>
              <a:t>ini</a:t>
            </a:r>
            <a:r>
              <a:rPr sz="1400" spc="-4" dirty="0" smtClean="0">
                <a:latin typeface="Times New Roman"/>
                <a:cs typeface="Times New Roman"/>
              </a:rPr>
              <a:t>t</a:t>
            </a:r>
            <a:r>
              <a:rPr sz="1400" spc="4" dirty="0" smtClean="0">
                <a:latin typeface="Times New Roman"/>
                <a:cs typeface="Times New Roman"/>
              </a:rPr>
              <a:t>i</a:t>
            </a:r>
            <a:r>
              <a:rPr sz="1400" spc="-4" dirty="0" smtClean="0">
                <a:latin typeface="Times New Roman"/>
                <a:cs typeface="Times New Roman"/>
              </a:rPr>
              <a:t>o</a:t>
            </a:r>
            <a:r>
              <a:rPr sz="1400" spc="0" dirty="0" smtClean="0">
                <a:latin typeface="Times New Roman"/>
                <a:cs typeface="Times New Roman"/>
              </a:rPr>
              <a:t>n</a:t>
            </a:r>
            <a:r>
              <a:rPr sz="1400" spc="-44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d</a:t>
            </a:r>
            <a:r>
              <a:rPr sz="1400" spc="0" dirty="0" smtClean="0">
                <a:latin typeface="Times New Roman"/>
                <a:cs typeface="Times New Roman"/>
              </a:rPr>
              <a:t>es</a:t>
            </a:r>
            <a:r>
              <a:rPr sz="1400" spc="4" dirty="0" smtClean="0">
                <a:latin typeface="Times New Roman"/>
                <a:cs typeface="Times New Roman"/>
              </a:rPr>
              <a:t> po</a:t>
            </a:r>
            <a:r>
              <a:rPr sz="1400" spc="0" dirty="0" smtClean="0">
                <a:latin typeface="Times New Roman"/>
                <a:cs typeface="Times New Roman"/>
              </a:rPr>
              <a:t>r</a:t>
            </a:r>
            <a:r>
              <a:rPr sz="1400" spc="4" dirty="0" smtClean="0">
                <a:latin typeface="Times New Roman"/>
                <a:cs typeface="Times New Roman"/>
              </a:rPr>
              <a:t>ts…</a:t>
            </a:r>
            <a:endParaRPr sz="1400">
              <a:latin typeface="Times New Roman"/>
              <a:cs typeface="Times New Roman"/>
            </a:endParaRPr>
          </a:p>
          <a:p>
            <a:pPr marL="1123527" marR="1761944" algn="ctr">
              <a:lnSpc>
                <a:spcPct val="95825"/>
              </a:lnSpc>
              <a:spcBef>
                <a:spcPts val="405"/>
              </a:spcBef>
            </a:pPr>
            <a:r>
              <a:rPr sz="1400" spc="0" dirty="0" smtClean="0">
                <a:latin typeface="Times New Roman"/>
                <a:cs typeface="Times New Roman"/>
              </a:rPr>
              <a:t>);</a:t>
            </a:r>
            <a:endParaRPr sz="1400">
              <a:latin typeface="Times New Roman"/>
              <a:cs typeface="Times New Roman"/>
            </a:endParaRPr>
          </a:p>
          <a:p>
            <a:pPr marL="776224" marR="17967">
              <a:lnSpc>
                <a:spcPct val="95825"/>
              </a:lnSpc>
              <a:spcBef>
                <a:spcPts val="459"/>
              </a:spcBef>
            </a:pPr>
            <a:r>
              <a:rPr sz="1400" spc="0" dirty="0" smtClean="0">
                <a:latin typeface="Times New Roman"/>
                <a:cs typeface="Times New Roman"/>
              </a:rPr>
              <a:t>e</a:t>
            </a:r>
            <a:r>
              <a:rPr sz="1400" spc="4" dirty="0" smtClean="0">
                <a:latin typeface="Times New Roman"/>
                <a:cs typeface="Times New Roman"/>
              </a:rPr>
              <a:t>n</a:t>
            </a:r>
            <a:r>
              <a:rPr sz="1400" spc="0" dirty="0" smtClean="0">
                <a:latin typeface="Times New Roman"/>
                <a:cs typeface="Times New Roman"/>
              </a:rPr>
              <a:t>d</a:t>
            </a:r>
            <a:r>
              <a:rPr sz="1400" spc="-9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c</a:t>
            </a:r>
            <a:r>
              <a:rPr sz="1400" spc="4" dirty="0" smtClean="0">
                <a:latin typeface="Times New Roman"/>
                <a:cs typeface="Times New Roman"/>
              </a:rPr>
              <a:t>o</a:t>
            </a:r>
            <a:r>
              <a:rPr sz="1400" spc="-25" dirty="0" smtClean="0">
                <a:latin typeface="Times New Roman"/>
                <a:cs typeface="Times New Roman"/>
              </a:rPr>
              <a:t>m</a:t>
            </a:r>
            <a:r>
              <a:rPr sz="1400" spc="4" dirty="0" smtClean="0">
                <a:latin typeface="Times New Roman"/>
                <a:cs typeface="Times New Roman"/>
              </a:rPr>
              <a:t>pon</a:t>
            </a:r>
            <a:r>
              <a:rPr sz="1400" spc="0" dirty="0" smtClean="0">
                <a:latin typeface="Times New Roman"/>
                <a:cs typeface="Times New Roman"/>
              </a:rPr>
              <a:t>e</a:t>
            </a:r>
            <a:r>
              <a:rPr sz="1400" spc="4" dirty="0" smtClean="0">
                <a:latin typeface="Times New Roman"/>
                <a:cs typeface="Times New Roman"/>
              </a:rPr>
              <a:t>n</a:t>
            </a:r>
            <a:r>
              <a:rPr sz="1400" spc="9" dirty="0" smtClean="0">
                <a:latin typeface="Times New Roman"/>
                <a:cs typeface="Times New Roman"/>
              </a:rPr>
              <a:t>t</a:t>
            </a:r>
            <a:r>
              <a:rPr sz="1600" spc="0" dirty="0" smtClean="0">
                <a:latin typeface="Times New Roman"/>
                <a:cs typeface="Times New Roman"/>
              </a:rPr>
              <a:t>;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07539" y="4904668"/>
            <a:ext cx="152654" cy="6456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472"/>
              </a:spcBef>
            </a:pPr>
            <a:r>
              <a:rPr sz="2000" spc="0" dirty="0" smtClean="0">
                <a:latin typeface="Times New Roman"/>
                <a:cs typeface="Times New Roman"/>
              </a:rPr>
              <a:t>•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291588" y="4904668"/>
            <a:ext cx="3555705" cy="6456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es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v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b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es</a:t>
            </a:r>
            <a:r>
              <a:rPr sz="2000" spc="-2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(</a:t>
            </a:r>
            <a:r>
              <a:rPr sz="2000" b="1" spc="0" dirty="0" smtClean="0">
                <a:latin typeface="Times New Roman"/>
                <a:cs typeface="Times New Roman"/>
              </a:rPr>
              <a:t>n</a:t>
            </a:r>
            <a:r>
              <a:rPr sz="2000" b="1" spc="4" dirty="0" smtClean="0">
                <a:latin typeface="Times New Roman"/>
                <a:cs typeface="Times New Roman"/>
              </a:rPr>
              <a:t>o</a:t>
            </a:r>
            <a:r>
              <a:rPr sz="2000" b="1" spc="0" dirty="0" smtClean="0">
                <a:latin typeface="Times New Roman"/>
                <a:cs typeface="Times New Roman"/>
              </a:rPr>
              <a:t>n</a:t>
            </a:r>
            <a:r>
              <a:rPr sz="2000" b="1" spc="-29" dirty="0" smtClean="0">
                <a:latin typeface="Times New Roman"/>
                <a:cs typeface="Times New Roman"/>
              </a:rPr>
              <a:t> </a:t>
            </a:r>
            <a:r>
              <a:rPr sz="2000" b="1" spc="0" dirty="0" smtClean="0">
                <a:latin typeface="Times New Roman"/>
                <a:cs typeface="Times New Roman"/>
              </a:rPr>
              <a:t>rec</a:t>
            </a:r>
            <a:r>
              <a:rPr sz="2000" b="1" spc="4" dirty="0" smtClean="0">
                <a:latin typeface="Times New Roman"/>
                <a:cs typeface="Times New Roman"/>
              </a:rPr>
              <a:t>o</a:t>
            </a:r>
            <a:r>
              <a:rPr sz="2000" b="1" spc="0" dirty="0" smtClean="0">
                <a:latin typeface="Times New Roman"/>
                <a:cs typeface="Times New Roman"/>
              </a:rPr>
              <a:t>mm</a:t>
            </a:r>
            <a:r>
              <a:rPr sz="2000" b="1" spc="4" dirty="0" smtClean="0">
                <a:latin typeface="Times New Roman"/>
                <a:cs typeface="Times New Roman"/>
              </a:rPr>
              <a:t>a</a:t>
            </a:r>
            <a:r>
              <a:rPr sz="2000" b="1" spc="0" dirty="0" smtClean="0">
                <a:latin typeface="Times New Roman"/>
                <a:cs typeface="Times New Roman"/>
              </a:rPr>
              <a:t>ndé</a:t>
            </a:r>
            <a:r>
              <a:rPr sz="2000" spc="0" dirty="0" smtClean="0">
                <a:latin typeface="Times New Roman"/>
                <a:cs typeface="Times New Roman"/>
              </a:rPr>
              <a:t>)</a:t>
            </a:r>
            <a:endParaRPr sz="2000">
              <a:latin typeface="Times New Roman"/>
              <a:cs typeface="Times New Roman"/>
            </a:endParaRPr>
          </a:p>
          <a:p>
            <a:pPr marL="12700" marR="38176">
              <a:lnSpc>
                <a:spcPct val="95825"/>
              </a:lnSpc>
              <a:spcBef>
                <a:spcPts val="472"/>
              </a:spcBef>
            </a:pP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es</a:t>
            </a:r>
            <a:r>
              <a:rPr sz="2000" spc="-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fon</a:t>
            </a:r>
            <a:r>
              <a:rPr sz="2000" spc="0" dirty="0" smtClean="0">
                <a:latin typeface="Times New Roman"/>
                <a:cs typeface="Times New Roman"/>
              </a:rPr>
              <a:t>c</a:t>
            </a:r>
            <a:r>
              <a:rPr sz="2000" spc="-4" dirty="0" smtClean="0">
                <a:latin typeface="Times New Roman"/>
                <a:cs typeface="Times New Roman"/>
              </a:rPr>
              <a:t>ti</a:t>
            </a:r>
            <a:r>
              <a:rPr sz="2000" spc="4" dirty="0" smtClean="0">
                <a:latin typeface="Times New Roman"/>
                <a:cs typeface="Times New Roman"/>
              </a:rPr>
              <a:t>o</a:t>
            </a:r>
            <a:r>
              <a:rPr sz="2000" spc="-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/>
          <p:cNvSpPr txBox="1"/>
          <p:nvPr/>
        </p:nvSpPr>
        <p:spPr>
          <a:xfrm>
            <a:off x="764540" y="1180823"/>
            <a:ext cx="6223422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 st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1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: 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Arc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hi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64540" y="16885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142492" y="1690386"/>
            <a:ext cx="4400772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De</a:t>
            </a:r>
            <a:r>
              <a:rPr sz="2800" spc="4" dirty="0" smtClean="0">
                <a:latin typeface="Times New Roman"/>
                <a:cs typeface="Times New Roman"/>
              </a:rPr>
              <a:t>s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riptio</a:t>
            </a:r>
            <a:r>
              <a:rPr sz="2800" spc="0" dirty="0" smtClean="0">
                <a:latin typeface="Times New Roman"/>
                <a:cs typeface="Times New Roman"/>
              </a:rPr>
              <a:t>n</a:t>
            </a:r>
            <a:r>
              <a:rPr sz="2800" spc="-90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d’un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83" dirty="0" smtClean="0">
                <a:latin typeface="Times New Roman"/>
                <a:cs typeface="Times New Roman"/>
              </a:rPr>
              <a:t> 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r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hit</a:t>
            </a:r>
            <a:r>
              <a:rPr sz="2800" spc="-4" dirty="0" smtClean="0">
                <a:latin typeface="Times New Roman"/>
                <a:cs typeface="Times New Roman"/>
              </a:rPr>
              <a:t>ec</a:t>
            </a:r>
            <a:r>
              <a:rPr sz="2800" spc="4" dirty="0" smtClean="0">
                <a:latin typeface="Times New Roman"/>
                <a:cs typeface="Times New Roman"/>
              </a:rPr>
              <a:t>ture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332992" y="2160127"/>
            <a:ext cx="265655" cy="6456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553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717039" y="2161468"/>
            <a:ext cx="6766324" cy="6456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4" dirty="0" smtClean="0">
                <a:latin typeface="Times New Roman"/>
                <a:cs typeface="Times New Roman"/>
              </a:rPr>
              <a:t>Un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esc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-4" dirty="0" smtClean="0">
                <a:latin typeface="Times New Roman"/>
                <a:cs typeface="Times New Roman"/>
              </a:rPr>
              <a:t>tio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en </a:t>
            </a:r>
            <a:r>
              <a:rPr sz="2000" spc="4" dirty="0" smtClean="0">
                <a:latin typeface="Times New Roman"/>
                <a:cs typeface="Times New Roman"/>
              </a:rPr>
              <a:t>VHD</a:t>
            </a:r>
            <a:r>
              <a:rPr sz="2000" spc="0" dirty="0" smtClean="0">
                <a:latin typeface="Times New Roman"/>
                <a:cs typeface="Times New Roman"/>
              </a:rPr>
              <a:t>L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do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25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ê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c</a:t>
            </a:r>
            <a:r>
              <a:rPr sz="2000" spc="4" dirty="0" smtClean="0">
                <a:latin typeface="Times New Roman"/>
                <a:cs typeface="Times New Roman"/>
              </a:rPr>
              <a:t>on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é</a:t>
            </a:r>
            <a:r>
              <a:rPr sz="2000" spc="-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ée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1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4" dirty="0" smtClean="0">
                <a:latin typeface="Times New Roman"/>
                <a:cs typeface="Times New Roman"/>
              </a:rPr>
              <a:t>o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se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4" dirty="0" smtClean="0">
                <a:latin typeface="Times New Roman"/>
                <a:cs typeface="Times New Roman"/>
              </a:rPr>
              <a:t>b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endParaRPr sz="2000">
              <a:latin typeface="Times New Roman"/>
              <a:cs typeface="Times New Roman"/>
            </a:endParaRPr>
          </a:p>
          <a:p>
            <a:pPr marL="12700" marR="38176">
              <a:lnSpc>
                <a:spcPct val="95825"/>
              </a:lnSpc>
              <a:spcBef>
                <a:spcPts val="472"/>
              </a:spcBef>
            </a:pPr>
            <a:r>
              <a:rPr sz="2000" spc="4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l</a:t>
            </a:r>
            <a:r>
              <a:rPr sz="2000" spc="-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4" dirty="0" smtClean="0">
                <a:latin typeface="Times New Roman"/>
                <a:cs typeface="Times New Roman"/>
              </a:rPr>
              <a:t>’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4" dirty="0" smtClean="0">
                <a:latin typeface="Times New Roman"/>
                <a:cs typeface="Times New Roman"/>
              </a:rPr>
              <a:t>g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0" dirty="0" smtClean="0">
                <a:latin typeface="Times New Roman"/>
                <a:cs typeface="Times New Roman"/>
              </a:rPr>
              <a:t>as</a:t>
            </a:r>
            <a:r>
              <a:rPr sz="2000" spc="-9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d’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x</a:t>
            </a:r>
            <a:r>
              <a:rPr sz="2000" spc="0" dirty="0" smtClean="0">
                <a:latin typeface="Times New Roman"/>
                <a:cs typeface="Times New Roman"/>
              </a:rPr>
              <a:t>éc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-1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o</a:t>
            </a:r>
            <a:r>
              <a:rPr sz="2000" spc="-4" dirty="0" smtClean="0">
                <a:latin typeface="Times New Roman"/>
                <a:cs typeface="Times New Roman"/>
              </a:rPr>
              <a:t>n</a:t>
            </a:r>
            <a:r>
              <a:rPr sz="2000" spc="0" dirty="0" smtClean="0">
                <a:latin typeface="Times New Roman"/>
                <a:cs typeface="Times New Roman"/>
              </a:rPr>
              <a:t>,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1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4" dirty="0" smtClean="0">
                <a:latin typeface="Times New Roman"/>
                <a:cs typeface="Times New Roman"/>
              </a:rPr>
              <a:t>ô</a:t>
            </a:r>
            <a:r>
              <a:rPr sz="2000" spc="0" dirty="0" smtClean="0">
                <a:latin typeface="Times New Roman"/>
                <a:cs typeface="Times New Roman"/>
              </a:rPr>
              <a:t>t</a:t>
            </a:r>
            <a:r>
              <a:rPr sz="2000" spc="-34" dirty="0" smtClean="0">
                <a:latin typeface="Times New Roman"/>
                <a:cs typeface="Times New Roman"/>
              </a:rPr>
              <a:t> </a:t>
            </a:r>
            <a:r>
              <a:rPr sz="2000" spc="4" dirty="0" smtClean="0">
                <a:latin typeface="Times New Roman"/>
                <a:cs typeface="Times New Roman"/>
              </a:rPr>
              <a:t>d’</a:t>
            </a:r>
            <a:r>
              <a:rPr sz="2000" spc="0" dirty="0" smtClean="0">
                <a:latin typeface="Times New Roman"/>
                <a:cs typeface="Times New Roman"/>
              </a:rPr>
              <a:t>é</a:t>
            </a:r>
            <a:r>
              <a:rPr sz="2000" spc="4" dirty="0" smtClean="0">
                <a:latin typeface="Times New Roman"/>
                <a:cs typeface="Times New Roman"/>
              </a:rPr>
              <a:t>v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-1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on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332992" y="3257407"/>
            <a:ext cx="26565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717039" y="3258748"/>
            <a:ext cx="245343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esc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-4" dirty="0" smtClean="0">
                <a:latin typeface="Times New Roman"/>
                <a:cs typeface="Times New Roman"/>
              </a:rPr>
              <a:t>ti</a:t>
            </a:r>
            <a:r>
              <a:rPr sz="2000" spc="4" dirty="0" smtClean="0">
                <a:latin typeface="Times New Roman"/>
                <a:cs typeface="Times New Roman"/>
              </a:rPr>
              <a:t>o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s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4" dirty="0" smtClean="0">
                <a:latin typeface="Times New Roman"/>
                <a:cs typeface="Times New Roman"/>
              </a:rPr>
              <a:t>ru</a:t>
            </a:r>
            <a:r>
              <a:rPr sz="2000" spc="0" dirty="0" smtClean="0">
                <a:latin typeface="Times New Roman"/>
                <a:cs typeface="Times New Roman"/>
              </a:rPr>
              <a:t>c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4" dirty="0" smtClean="0">
                <a:latin typeface="Times New Roman"/>
                <a:cs typeface="Times New Roman"/>
              </a:rPr>
              <a:t>u</a:t>
            </a:r>
            <a:r>
              <a:rPr sz="2000" spc="-4" dirty="0" smtClean="0">
                <a:latin typeface="Times New Roman"/>
                <a:cs typeface="Times New Roman"/>
              </a:rPr>
              <a:t>r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4" dirty="0" smtClean="0">
                <a:latin typeface="Times New Roman"/>
                <a:cs typeface="Times New Roman"/>
              </a:rPr>
              <a:t>ll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07539" y="3605243"/>
            <a:ext cx="126746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•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91588" y="3605243"/>
            <a:ext cx="5538318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De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c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p</a:t>
            </a:r>
            <a:r>
              <a:rPr sz="1600" spc="0" dirty="0" smtClean="0">
                <a:latin typeface="Times New Roman"/>
                <a:cs typeface="Times New Roman"/>
              </a:rPr>
              <a:t>ti</a:t>
            </a:r>
            <a:r>
              <a:rPr sz="1600" spc="4" dirty="0" smtClean="0">
                <a:latin typeface="Times New Roman"/>
                <a:cs typeface="Times New Roman"/>
              </a:rPr>
              <a:t>o</a:t>
            </a:r>
            <a:r>
              <a:rPr sz="1600" spc="0" dirty="0" smtClean="0">
                <a:latin typeface="Times New Roman"/>
                <a:cs typeface="Times New Roman"/>
              </a:rPr>
              <a:t>n</a:t>
            </a:r>
            <a:r>
              <a:rPr sz="1600" spc="-49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la</a:t>
            </a:r>
            <a:r>
              <a:rPr sz="1600" spc="9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0" dirty="0" smtClean="0">
                <a:latin typeface="Times New Roman"/>
                <a:cs typeface="Times New Roman"/>
              </a:rPr>
              <a:t>ct</a:t>
            </a:r>
            <a:r>
              <a:rPr sz="1600" spc="4" dirty="0" smtClean="0">
                <a:latin typeface="Times New Roman"/>
                <a:cs typeface="Times New Roman"/>
              </a:rPr>
              <a:t>u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25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-4" dirty="0" smtClean="0">
                <a:latin typeface="Times New Roman"/>
                <a:cs typeface="Times New Roman"/>
              </a:rPr>
              <a:t>’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4" dirty="0" smtClean="0">
                <a:latin typeface="Times New Roman"/>
                <a:cs typeface="Times New Roman"/>
              </a:rPr>
              <a:t>ss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4" dirty="0" smtClean="0">
                <a:latin typeface="Times New Roman"/>
                <a:cs typeface="Times New Roman"/>
              </a:rPr>
              <a:t>b</a:t>
            </a:r>
            <a:r>
              <a:rPr sz="1600" spc="0" dirty="0" smtClean="0">
                <a:latin typeface="Times New Roman"/>
                <a:cs typeface="Times New Roman"/>
              </a:rPr>
              <a:t>la</a:t>
            </a:r>
            <a:r>
              <a:rPr sz="1600" spc="4" dirty="0" smtClean="0">
                <a:latin typeface="Times New Roman"/>
                <a:cs typeface="Times New Roman"/>
              </a:rPr>
              <a:t>g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-31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es</a:t>
            </a:r>
            <a:r>
              <a:rPr sz="1600" spc="-11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9" dirty="0" smtClean="0">
                <a:latin typeface="Times New Roman"/>
                <a:cs typeface="Times New Roman"/>
              </a:rPr>
              <a:t>ff</a:t>
            </a:r>
            <a:r>
              <a:rPr sz="1600" spc="0" dirty="0" smtClean="0">
                <a:latin typeface="Times New Roman"/>
                <a:cs typeface="Times New Roman"/>
              </a:rPr>
              <a:t>é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ts</a:t>
            </a:r>
            <a:r>
              <a:rPr sz="1600" spc="-36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c</a:t>
            </a:r>
            <a:r>
              <a:rPr sz="1600" spc="4" dirty="0" smtClean="0">
                <a:latin typeface="Times New Roman"/>
                <a:cs typeface="Times New Roman"/>
              </a:rPr>
              <a:t>o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4" dirty="0" smtClean="0">
                <a:latin typeface="Times New Roman"/>
                <a:cs typeface="Times New Roman"/>
              </a:rPr>
              <a:t>pos</a:t>
            </a:r>
            <a:r>
              <a:rPr sz="1600" spc="0" dirty="0" smtClean="0">
                <a:latin typeface="Times New Roman"/>
                <a:cs typeface="Times New Roman"/>
              </a:rPr>
              <a:t>a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ts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32992" y="4281535"/>
            <a:ext cx="26565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17039" y="4282876"/>
            <a:ext cx="307216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4" dirty="0" smtClean="0">
                <a:latin typeface="Times New Roman"/>
                <a:cs typeface="Times New Roman"/>
              </a:rPr>
              <a:t>D</a:t>
            </a:r>
            <a:r>
              <a:rPr sz="2000" spc="0" dirty="0" smtClean="0">
                <a:latin typeface="Times New Roman"/>
                <a:cs typeface="Times New Roman"/>
              </a:rPr>
              <a:t>esc</a:t>
            </a:r>
            <a:r>
              <a:rPr sz="2000" spc="4" dirty="0" smtClean="0">
                <a:latin typeface="Times New Roman"/>
                <a:cs typeface="Times New Roman"/>
              </a:rPr>
              <a:t>r</a:t>
            </a:r>
            <a:r>
              <a:rPr sz="2000" spc="-4" dirty="0" smtClean="0">
                <a:latin typeface="Times New Roman"/>
                <a:cs typeface="Times New Roman"/>
              </a:rPr>
              <a:t>i</a:t>
            </a:r>
            <a:r>
              <a:rPr sz="2000" spc="4" dirty="0" smtClean="0">
                <a:latin typeface="Times New Roman"/>
                <a:cs typeface="Times New Roman"/>
              </a:rPr>
              <a:t>p</a:t>
            </a:r>
            <a:r>
              <a:rPr sz="2000" spc="-4" dirty="0" smtClean="0">
                <a:latin typeface="Times New Roman"/>
                <a:cs typeface="Times New Roman"/>
              </a:rPr>
              <a:t>ti</a:t>
            </a:r>
            <a:r>
              <a:rPr sz="2000" spc="4" dirty="0" smtClean="0">
                <a:latin typeface="Times New Roman"/>
                <a:cs typeface="Times New Roman"/>
              </a:rPr>
              <a:t>o</a:t>
            </a:r>
            <a:r>
              <a:rPr sz="2000" spc="0" dirty="0" smtClean="0">
                <a:latin typeface="Times New Roman"/>
                <a:cs typeface="Times New Roman"/>
              </a:rPr>
              <a:t>n</a:t>
            </a:r>
            <a:r>
              <a:rPr sz="2000" spc="-3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Times New Roman"/>
                <a:cs typeface="Times New Roman"/>
              </a:rPr>
              <a:t>c</a:t>
            </a:r>
            <a:r>
              <a:rPr sz="2000" spc="4" dirty="0" smtClean="0">
                <a:latin typeface="Times New Roman"/>
                <a:cs typeface="Times New Roman"/>
              </a:rPr>
              <a:t>o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4" dirty="0" smtClean="0">
                <a:latin typeface="Times New Roman"/>
                <a:cs typeface="Times New Roman"/>
              </a:rPr>
              <a:t>por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-25" dirty="0" smtClean="0">
                <a:latin typeface="Times New Roman"/>
                <a:cs typeface="Times New Roman"/>
              </a:rPr>
              <a:t>m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r>
              <a:rPr sz="2000" spc="4" dirty="0" smtClean="0">
                <a:latin typeface="Times New Roman"/>
                <a:cs typeface="Times New Roman"/>
              </a:rPr>
              <a:t>n</a:t>
            </a:r>
            <a:r>
              <a:rPr sz="2000" spc="-4" dirty="0" smtClean="0">
                <a:latin typeface="Times New Roman"/>
                <a:cs typeface="Times New Roman"/>
              </a:rPr>
              <a:t>t</a:t>
            </a:r>
            <a:r>
              <a:rPr sz="2000" spc="0" dirty="0" smtClean="0">
                <a:latin typeface="Times New Roman"/>
                <a:cs typeface="Times New Roman"/>
              </a:rPr>
              <a:t>a</a:t>
            </a:r>
            <a:r>
              <a:rPr sz="2000" spc="-4" dirty="0" smtClean="0">
                <a:latin typeface="Times New Roman"/>
                <a:cs typeface="Times New Roman"/>
              </a:rPr>
              <a:t>l</a:t>
            </a:r>
            <a:r>
              <a:rPr sz="2000" spc="0" dirty="0" smtClean="0">
                <a:latin typeface="Times New Roman"/>
                <a:cs typeface="Times New Roman"/>
              </a:rPr>
              <a:t>e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07539" y="4629371"/>
            <a:ext cx="126746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•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291588" y="4629371"/>
            <a:ext cx="2482148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De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c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i</a:t>
            </a:r>
            <a:r>
              <a:rPr sz="1600" spc="4" dirty="0" smtClean="0">
                <a:latin typeface="Times New Roman"/>
                <a:cs typeface="Times New Roman"/>
              </a:rPr>
              <a:t>p</a:t>
            </a:r>
            <a:r>
              <a:rPr sz="1600" spc="0" dirty="0" smtClean="0">
                <a:latin typeface="Times New Roman"/>
                <a:cs typeface="Times New Roman"/>
              </a:rPr>
              <a:t>ti</a:t>
            </a:r>
            <a:r>
              <a:rPr sz="1600" spc="4" dirty="0" smtClean="0">
                <a:latin typeface="Times New Roman"/>
                <a:cs typeface="Times New Roman"/>
              </a:rPr>
              <a:t>o</a:t>
            </a:r>
            <a:r>
              <a:rPr sz="1600" spc="0" dirty="0" smtClean="0">
                <a:latin typeface="Times New Roman"/>
                <a:cs typeface="Times New Roman"/>
              </a:rPr>
              <a:t>n</a:t>
            </a:r>
            <a:r>
              <a:rPr sz="1600" spc="-49" dirty="0" smtClean="0">
                <a:latin typeface="Times New Roman"/>
                <a:cs typeface="Times New Roman"/>
              </a:rPr>
              <a:t> </a:t>
            </a:r>
            <a:r>
              <a:rPr sz="1600" spc="4" dirty="0" smtClean="0">
                <a:latin typeface="Times New Roman"/>
                <a:cs typeface="Times New Roman"/>
              </a:rPr>
              <a:t>d</a:t>
            </a:r>
            <a:r>
              <a:rPr sz="1600" spc="0" dirty="0" smtClean="0">
                <a:latin typeface="Times New Roman"/>
                <a:cs typeface="Times New Roman"/>
              </a:rPr>
              <a:t>u</a:t>
            </a:r>
            <a:r>
              <a:rPr sz="1600" spc="-15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c</a:t>
            </a:r>
            <a:r>
              <a:rPr sz="1600" spc="4" dirty="0" smtClean="0">
                <a:latin typeface="Times New Roman"/>
                <a:cs typeface="Times New Roman"/>
              </a:rPr>
              <a:t>o</a:t>
            </a:r>
            <a:r>
              <a:rPr sz="1600" spc="-29" dirty="0" smtClean="0">
                <a:latin typeface="Times New Roman"/>
                <a:cs typeface="Times New Roman"/>
              </a:rPr>
              <a:t>m</a:t>
            </a:r>
            <a:r>
              <a:rPr sz="1600" spc="4" dirty="0" smtClean="0">
                <a:latin typeface="Times New Roman"/>
                <a:cs typeface="Times New Roman"/>
              </a:rPr>
              <a:t>po</a:t>
            </a:r>
            <a:r>
              <a:rPr sz="1600" spc="-4" dirty="0" smtClean="0">
                <a:latin typeface="Times New Roman"/>
                <a:cs typeface="Times New Roman"/>
              </a:rPr>
              <a:t>r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r>
              <a:rPr sz="1600" spc="9" dirty="0" smtClean="0">
                <a:latin typeface="Times New Roman"/>
                <a:cs typeface="Times New Roman"/>
              </a:rPr>
              <a:t>e</a:t>
            </a:r>
            <a:r>
              <a:rPr sz="1600" spc="-4" dirty="0" smtClean="0">
                <a:latin typeface="Times New Roman"/>
                <a:cs typeface="Times New Roman"/>
              </a:rPr>
              <a:t>m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4" dirty="0" smtClean="0">
                <a:latin typeface="Times New Roman"/>
                <a:cs typeface="Times New Roman"/>
              </a:rPr>
              <a:t>n</a:t>
            </a:r>
            <a:r>
              <a:rPr sz="1600" spc="0" dirty="0" smtClean="0">
                <a:latin typeface="Times New Roman"/>
                <a:cs typeface="Times New Roman"/>
              </a:rPr>
              <a:t>t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6" name="ZoneTexte 25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/>
          <p:cNvSpPr/>
          <p:nvPr/>
        </p:nvSpPr>
        <p:spPr>
          <a:xfrm>
            <a:off x="1860204" y="2241229"/>
            <a:ext cx="5590428" cy="1753120"/>
          </a:xfrm>
          <a:custGeom>
            <a:avLst/>
            <a:gdLst/>
            <a:ahLst/>
            <a:cxnLst/>
            <a:rect l="l" t="t" r="r" b="b"/>
            <a:pathLst>
              <a:path w="5590428" h="1753120">
                <a:moveTo>
                  <a:pt x="0" y="1753120"/>
                </a:moveTo>
                <a:lnTo>
                  <a:pt x="5590428" y="1753120"/>
                </a:lnTo>
                <a:lnTo>
                  <a:pt x="5590428" y="0"/>
                </a:lnTo>
                <a:lnTo>
                  <a:pt x="0" y="0"/>
                </a:lnTo>
                <a:lnTo>
                  <a:pt x="0" y="1753120"/>
                </a:lnTo>
                <a:close/>
              </a:path>
            </a:pathLst>
          </a:custGeom>
          <a:ln w="1226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076652" y="4164076"/>
            <a:ext cx="3284040" cy="2653837"/>
          </a:xfrm>
          <a:custGeom>
            <a:avLst/>
            <a:gdLst/>
            <a:ahLst/>
            <a:cxnLst/>
            <a:rect l="l" t="t" r="r" b="b"/>
            <a:pathLst>
              <a:path w="3284040" h="2653837">
                <a:moveTo>
                  <a:pt x="0" y="2653837"/>
                </a:moveTo>
                <a:lnTo>
                  <a:pt x="3284040" y="2653837"/>
                </a:lnTo>
                <a:lnTo>
                  <a:pt x="3284040" y="0"/>
                </a:lnTo>
                <a:lnTo>
                  <a:pt x="0" y="0"/>
                </a:lnTo>
                <a:lnTo>
                  <a:pt x="0" y="2653837"/>
                </a:lnTo>
                <a:close/>
              </a:path>
            </a:pathLst>
          </a:custGeom>
          <a:ln w="1117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64540" y="1180823"/>
            <a:ext cx="6223422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 st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1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: 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Arc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hi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64540" y="16885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42492" y="1690386"/>
            <a:ext cx="342611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De</a:t>
            </a:r>
            <a:r>
              <a:rPr sz="2800" spc="4" dirty="0" smtClean="0">
                <a:latin typeface="Times New Roman"/>
                <a:cs typeface="Times New Roman"/>
              </a:rPr>
              <a:t>s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riptio</a:t>
            </a:r>
            <a:r>
              <a:rPr sz="2800" spc="0" dirty="0" smtClean="0">
                <a:latin typeface="Times New Roman"/>
                <a:cs typeface="Times New Roman"/>
              </a:rPr>
              <a:t>n</a:t>
            </a:r>
            <a:r>
              <a:rPr sz="2800" spc="-98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stru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tur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lle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076652" y="4164076"/>
            <a:ext cx="3284040" cy="26538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00"/>
              </a:lnSpc>
              <a:spcBef>
                <a:spcPts val="23"/>
              </a:spcBef>
            </a:pPr>
            <a:endParaRPr sz="700"/>
          </a:p>
          <a:p>
            <a:pPr marL="106332" marR="610973" algn="ctr">
              <a:lnSpc>
                <a:spcPct val="94401"/>
              </a:lnSpc>
            </a:pPr>
            <a:r>
              <a:rPr sz="1200" i="1" spc="0" dirty="0" smtClean="0">
                <a:latin typeface="Courier New"/>
                <a:cs typeface="Courier New"/>
              </a:rPr>
              <a:t>nom_instance</a:t>
            </a:r>
            <a:r>
              <a:rPr sz="1200" spc="0" dirty="0" smtClean="0">
                <a:latin typeface="Courier New"/>
                <a:cs typeface="Courier New"/>
              </a:rPr>
              <a:t>:</a:t>
            </a:r>
            <a:r>
              <a:rPr sz="1200" spc="108" dirty="0" smtClean="0">
                <a:latin typeface="Courier New"/>
                <a:cs typeface="Courier New"/>
              </a:rPr>
              <a:t> </a:t>
            </a:r>
            <a:r>
              <a:rPr sz="1200" i="1" spc="0" dirty="0" smtClean="0">
                <a:latin typeface="Courier New"/>
                <a:cs typeface="Courier New"/>
              </a:rPr>
              <a:t>nom_composant</a:t>
            </a:r>
            <a:endParaRPr sz="1200">
              <a:latin typeface="Courier New"/>
              <a:cs typeface="Courier New"/>
            </a:endParaRPr>
          </a:p>
          <a:p>
            <a:pPr marL="504637">
              <a:lnSpc>
                <a:spcPct val="94401"/>
              </a:lnSpc>
              <a:spcBef>
                <a:spcPts val="120"/>
              </a:spcBef>
            </a:pPr>
            <a:r>
              <a:rPr sz="1200" b="1" spc="0" dirty="0" smtClean="0">
                <a:latin typeface="Courier New"/>
                <a:cs typeface="Courier New"/>
              </a:rPr>
              <a:t>port</a:t>
            </a:r>
            <a:r>
              <a:rPr sz="1200" b="1" spc="43" dirty="0" smtClean="0">
                <a:latin typeface="Courier New"/>
                <a:cs typeface="Courier New"/>
              </a:rPr>
              <a:t> </a:t>
            </a:r>
            <a:r>
              <a:rPr sz="1200" b="1" spc="0" dirty="0" smtClean="0">
                <a:latin typeface="Courier New"/>
                <a:cs typeface="Courier New"/>
              </a:rPr>
              <a:t>map</a:t>
            </a:r>
            <a:r>
              <a:rPr sz="1200" spc="0" dirty="0" smtClean="0">
                <a:latin typeface="Courier New"/>
                <a:cs typeface="Courier New"/>
              </a:rPr>
              <a:t>(</a:t>
            </a:r>
            <a:endParaRPr sz="1200">
              <a:latin typeface="Courier New"/>
              <a:cs typeface="Courier New"/>
            </a:endParaRPr>
          </a:p>
          <a:p>
            <a:pPr marL="1317469" marR="1169960" algn="ctr">
              <a:lnSpc>
                <a:spcPct val="94401"/>
              </a:lnSpc>
              <a:spcBef>
                <a:spcPts val="110"/>
              </a:spcBef>
            </a:pPr>
            <a:r>
              <a:rPr sz="1200" i="1" spc="0" dirty="0" smtClean="0">
                <a:latin typeface="Courier New"/>
                <a:cs typeface="Courier New"/>
              </a:rPr>
              <a:t>signal1</a:t>
            </a:r>
            <a:r>
              <a:rPr sz="1200" spc="0" dirty="0" smtClean="0">
                <a:latin typeface="Courier New"/>
                <a:cs typeface="Courier New"/>
              </a:rPr>
              <a:t>,</a:t>
            </a:r>
            <a:endParaRPr sz="1200">
              <a:latin typeface="Courier New"/>
              <a:cs typeface="Courier New"/>
            </a:endParaRPr>
          </a:p>
          <a:p>
            <a:pPr marL="1318777" marR="1171268" algn="ctr">
              <a:lnSpc>
                <a:spcPct val="94401"/>
              </a:lnSpc>
              <a:spcBef>
                <a:spcPts val="105"/>
              </a:spcBef>
            </a:pPr>
            <a:r>
              <a:rPr sz="1200" i="1" spc="0" dirty="0" smtClean="0">
                <a:latin typeface="Courier New"/>
                <a:cs typeface="Courier New"/>
              </a:rPr>
              <a:t>signal2</a:t>
            </a:r>
            <a:r>
              <a:rPr sz="1200" spc="0" dirty="0" smtClean="0">
                <a:latin typeface="Courier New"/>
                <a:cs typeface="Courier New"/>
              </a:rPr>
              <a:t>,</a:t>
            </a:r>
            <a:endParaRPr sz="1200">
              <a:latin typeface="Courier New"/>
              <a:cs typeface="Courier New"/>
            </a:endParaRPr>
          </a:p>
          <a:p>
            <a:pPr marL="1317469" marR="1542617" algn="ctr">
              <a:lnSpc>
                <a:spcPct val="94401"/>
              </a:lnSpc>
              <a:spcBef>
                <a:spcPts val="105"/>
              </a:spcBef>
            </a:pPr>
            <a:r>
              <a:rPr sz="1200" spc="0" dirty="0" smtClean="0">
                <a:latin typeface="Courier New"/>
                <a:cs typeface="Courier New"/>
              </a:rPr>
              <a:t>...,</a:t>
            </a:r>
            <a:endParaRPr sz="1200">
              <a:latin typeface="Courier New"/>
              <a:cs typeface="Courier New"/>
            </a:endParaRPr>
          </a:p>
          <a:p>
            <a:pPr marL="1318777" marR="1078104" algn="ctr">
              <a:lnSpc>
                <a:spcPct val="94401"/>
              </a:lnSpc>
              <a:spcBef>
                <a:spcPts val="105"/>
              </a:spcBef>
            </a:pPr>
            <a:r>
              <a:rPr sz="1200" i="1" spc="0" dirty="0" smtClean="0">
                <a:latin typeface="Courier New"/>
                <a:cs typeface="Courier New"/>
              </a:rPr>
              <a:t>signaln</a:t>
            </a:r>
            <a:r>
              <a:rPr sz="1200" spc="0" dirty="0" smtClean="0">
                <a:latin typeface="Courier New"/>
                <a:cs typeface="Courier New"/>
              </a:rPr>
              <a:t>);</a:t>
            </a:r>
            <a:endParaRPr sz="1200">
              <a:latin typeface="Courier New"/>
              <a:cs typeface="Courier New"/>
            </a:endParaRPr>
          </a:p>
          <a:p>
            <a:pPr marL="106332" marR="610973" algn="ctr">
              <a:lnSpc>
                <a:spcPct val="94401"/>
              </a:lnSpc>
              <a:spcBef>
                <a:spcPts val="1573"/>
              </a:spcBef>
            </a:pPr>
            <a:r>
              <a:rPr sz="1200" spc="0" dirty="0" smtClean="0">
                <a:latin typeface="Courier New"/>
                <a:cs typeface="Courier New"/>
              </a:rPr>
              <a:t>nom_instance:</a:t>
            </a:r>
            <a:r>
              <a:rPr sz="1200" spc="108" dirty="0" smtClean="0">
                <a:latin typeface="Courier New"/>
                <a:cs typeface="Courier New"/>
              </a:rPr>
              <a:t> </a:t>
            </a:r>
            <a:r>
              <a:rPr sz="1200" i="1" spc="0" dirty="0" smtClean="0">
                <a:latin typeface="Courier New"/>
                <a:cs typeface="Courier New"/>
              </a:rPr>
              <a:t>nom_composant</a:t>
            </a:r>
            <a:endParaRPr sz="1200">
              <a:latin typeface="Courier New"/>
              <a:cs typeface="Courier New"/>
            </a:endParaRPr>
          </a:p>
          <a:p>
            <a:pPr marL="504637">
              <a:lnSpc>
                <a:spcPct val="94401"/>
              </a:lnSpc>
              <a:spcBef>
                <a:spcPts val="120"/>
              </a:spcBef>
            </a:pPr>
            <a:r>
              <a:rPr sz="1200" b="1" spc="0" dirty="0" smtClean="0">
                <a:latin typeface="Courier New"/>
                <a:cs typeface="Courier New"/>
              </a:rPr>
              <a:t>port</a:t>
            </a:r>
            <a:r>
              <a:rPr sz="1200" b="1" spc="43" dirty="0" smtClean="0">
                <a:latin typeface="Courier New"/>
                <a:cs typeface="Courier New"/>
              </a:rPr>
              <a:t> </a:t>
            </a:r>
            <a:r>
              <a:rPr sz="1200" b="1" spc="0" dirty="0" smtClean="0">
                <a:latin typeface="Courier New"/>
                <a:cs typeface="Courier New"/>
              </a:rPr>
              <a:t>map</a:t>
            </a:r>
            <a:r>
              <a:rPr sz="1200" spc="0" dirty="0" smtClean="0">
                <a:latin typeface="Courier New"/>
                <a:cs typeface="Courier New"/>
              </a:rPr>
              <a:t>(</a:t>
            </a:r>
            <a:endParaRPr sz="1200">
              <a:latin typeface="Courier New"/>
              <a:cs typeface="Courier New"/>
            </a:endParaRPr>
          </a:p>
          <a:p>
            <a:pPr marL="1343117">
              <a:lnSpc>
                <a:spcPct val="94401"/>
              </a:lnSpc>
              <a:spcBef>
                <a:spcPts val="110"/>
              </a:spcBef>
            </a:pPr>
            <a:r>
              <a:rPr sz="1200" i="1" spc="0" dirty="0" smtClean="0">
                <a:latin typeface="Courier New"/>
                <a:cs typeface="Courier New"/>
              </a:rPr>
              <a:t>port1</a:t>
            </a:r>
            <a:r>
              <a:rPr sz="1200" spc="0" dirty="0" smtClean="0">
                <a:latin typeface="Courier New"/>
                <a:cs typeface="Courier New"/>
              </a:rPr>
              <a:t>=&gt;</a:t>
            </a:r>
            <a:r>
              <a:rPr sz="1200" i="1" spc="0" dirty="0" smtClean="0">
                <a:latin typeface="Courier New"/>
                <a:cs typeface="Courier New"/>
              </a:rPr>
              <a:t>signal1</a:t>
            </a:r>
            <a:r>
              <a:rPr sz="1200" spc="0" dirty="0" smtClean="0">
                <a:latin typeface="Courier New"/>
                <a:cs typeface="Courier New"/>
              </a:rPr>
              <a:t>,</a:t>
            </a:r>
            <a:endParaRPr sz="1200">
              <a:latin typeface="Courier New"/>
              <a:cs typeface="Courier New"/>
            </a:endParaRPr>
          </a:p>
          <a:p>
            <a:pPr marL="1317469" marR="1542617" algn="ctr">
              <a:lnSpc>
                <a:spcPct val="94401"/>
              </a:lnSpc>
              <a:spcBef>
                <a:spcPts val="105"/>
              </a:spcBef>
            </a:pPr>
            <a:r>
              <a:rPr sz="1200" spc="0" dirty="0" smtClean="0">
                <a:latin typeface="Courier New"/>
                <a:cs typeface="Courier New"/>
              </a:rPr>
              <a:t>...,</a:t>
            </a:r>
            <a:endParaRPr sz="1200">
              <a:latin typeface="Courier New"/>
              <a:cs typeface="Courier New"/>
            </a:endParaRPr>
          </a:p>
          <a:p>
            <a:pPr marL="1343117">
              <a:lnSpc>
                <a:spcPct val="94401"/>
              </a:lnSpc>
              <a:spcBef>
                <a:spcPts val="105"/>
              </a:spcBef>
            </a:pPr>
            <a:r>
              <a:rPr sz="1200" i="1" spc="0" dirty="0" smtClean="0">
                <a:latin typeface="Courier New"/>
                <a:cs typeface="Courier New"/>
              </a:rPr>
              <a:t>portn</a:t>
            </a:r>
            <a:r>
              <a:rPr sz="1200" spc="0" dirty="0" smtClean="0">
                <a:latin typeface="Courier New"/>
                <a:cs typeface="Courier New"/>
              </a:rPr>
              <a:t>=&gt;</a:t>
            </a:r>
            <a:r>
              <a:rPr sz="1200" i="1" spc="0" dirty="0" smtClean="0">
                <a:latin typeface="Courier New"/>
                <a:cs typeface="Courier New"/>
              </a:rPr>
              <a:t>signaln</a:t>
            </a:r>
            <a:endParaRPr sz="1200">
              <a:latin typeface="Courier New"/>
              <a:cs typeface="Courier New"/>
            </a:endParaRPr>
          </a:p>
          <a:p>
            <a:pPr marL="1318777" marR="1730254" algn="ctr">
              <a:lnSpc>
                <a:spcPct val="94401"/>
              </a:lnSpc>
              <a:spcBef>
                <a:spcPts val="105"/>
              </a:spcBef>
            </a:pPr>
            <a:r>
              <a:rPr sz="1200" spc="0" dirty="0" smtClean="0">
                <a:latin typeface="Courier New"/>
                <a:cs typeface="Courier New"/>
              </a:rPr>
              <a:t>);</a:t>
            </a:r>
            <a:endParaRPr sz="1200">
              <a:latin typeface="Courier New"/>
              <a:cs typeface="Courier New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860204" y="2241229"/>
            <a:ext cx="5590428" cy="17531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950"/>
              </a:lnSpc>
              <a:spcBef>
                <a:spcPts val="10"/>
              </a:spcBef>
            </a:pPr>
            <a:endParaRPr sz="950"/>
          </a:p>
          <a:p>
            <a:pPr marL="144649">
              <a:lnSpc>
                <a:spcPct val="94401"/>
              </a:lnSpc>
              <a:spcBef>
                <a:spcPts val="1000"/>
              </a:spcBef>
            </a:pPr>
            <a:r>
              <a:rPr sz="1350" b="1" spc="0" dirty="0" smtClean="0">
                <a:latin typeface="Courier New"/>
                <a:cs typeface="Courier New"/>
              </a:rPr>
              <a:t>component</a:t>
            </a:r>
            <a:r>
              <a:rPr sz="1350" b="1" spc="-72" dirty="0" smtClean="0">
                <a:latin typeface="Courier New"/>
                <a:cs typeface="Courier New"/>
              </a:rPr>
              <a:t> </a:t>
            </a:r>
            <a:r>
              <a:rPr sz="1350" i="1" spc="0" dirty="0" smtClean="0">
                <a:latin typeface="Courier New"/>
                <a:cs typeface="Courier New"/>
              </a:rPr>
              <a:t>nom_composant</a:t>
            </a:r>
            <a:r>
              <a:rPr sz="1350" i="1" spc="-105" dirty="0" smtClean="0">
                <a:latin typeface="Courier New"/>
                <a:cs typeface="Courier New"/>
              </a:rPr>
              <a:t> </a:t>
            </a:r>
            <a:r>
              <a:rPr sz="1350" b="1" spc="0" dirty="0" smtClean="0">
                <a:latin typeface="Courier New"/>
                <a:cs typeface="Courier New"/>
              </a:rPr>
              <a:t>is</a:t>
            </a:r>
            <a:endParaRPr sz="1350">
              <a:latin typeface="Courier New"/>
              <a:cs typeface="Courier New"/>
            </a:endParaRPr>
          </a:p>
          <a:p>
            <a:pPr marL="450975">
              <a:lnSpc>
                <a:spcPct val="94401"/>
              </a:lnSpc>
              <a:spcBef>
                <a:spcPts val="100"/>
              </a:spcBef>
            </a:pPr>
            <a:r>
              <a:rPr sz="1350" b="1" spc="0" dirty="0" smtClean="0">
                <a:latin typeface="Courier New"/>
                <a:cs typeface="Courier New"/>
              </a:rPr>
              <a:t>port</a:t>
            </a:r>
            <a:r>
              <a:rPr sz="1350" b="1" spc="-32" dirty="0" smtClean="0">
                <a:latin typeface="Courier New"/>
                <a:cs typeface="Courier New"/>
              </a:rPr>
              <a:t> </a:t>
            </a:r>
            <a:r>
              <a:rPr sz="1350" spc="0" dirty="0" smtClean="0">
                <a:latin typeface="Courier New"/>
                <a:cs typeface="Courier New"/>
              </a:rPr>
              <a:t>(</a:t>
            </a:r>
            <a:r>
              <a:rPr sz="1350" i="1" spc="0" dirty="0" smtClean="0">
                <a:latin typeface="Courier New"/>
                <a:cs typeface="Courier New"/>
              </a:rPr>
              <a:t>nom_signal</a:t>
            </a:r>
            <a:r>
              <a:rPr sz="1350" spc="0" dirty="0" smtClean="0">
                <a:latin typeface="Courier New"/>
                <a:cs typeface="Courier New"/>
              </a:rPr>
              <a:t>,</a:t>
            </a:r>
            <a:r>
              <a:rPr sz="1350" spc="-97" dirty="0" smtClean="0">
                <a:latin typeface="Courier New"/>
                <a:cs typeface="Courier New"/>
              </a:rPr>
              <a:t> </a:t>
            </a:r>
            <a:r>
              <a:rPr sz="1350" i="1" spc="0" dirty="0" smtClean="0">
                <a:latin typeface="Courier New"/>
                <a:cs typeface="Courier New"/>
              </a:rPr>
              <a:t>nom_signal</a:t>
            </a:r>
            <a:r>
              <a:rPr sz="1350" i="1" spc="-80" dirty="0" smtClean="0">
                <a:latin typeface="Courier New"/>
                <a:cs typeface="Courier New"/>
              </a:rPr>
              <a:t> </a:t>
            </a:r>
            <a:r>
              <a:rPr sz="1350" spc="0" dirty="0" smtClean="0">
                <a:latin typeface="Courier New"/>
                <a:cs typeface="Courier New"/>
              </a:rPr>
              <a:t>:</a:t>
            </a:r>
            <a:r>
              <a:rPr sz="1350" spc="-8" dirty="0" smtClean="0">
                <a:latin typeface="Courier New"/>
                <a:cs typeface="Courier New"/>
              </a:rPr>
              <a:t> </a:t>
            </a:r>
            <a:r>
              <a:rPr sz="1350" b="1" i="1" spc="0" dirty="0" smtClean="0">
                <a:latin typeface="Courier New"/>
                <a:cs typeface="Courier New"/>
              </a:rPr>
              <a:t>mode</a:t>
            </a:r>
            <a:r>
              <a:rPr sz="1350" b="1" i="1" spc="-32" dirty="0" smtClean="0">
                <a:latin typeface="Courier New"/>
                <a:cs typeface="Courier New"/>
              </a:rPr>
              <a:t> </a:t>
            </a:r>
            <a:r>
              <a:rPr sz="1350" i="1" spc="0" dirty="0" smtClean="0">
                <a:latin typeface="Courier New"/>
                <a:cs typeface="Courier New"/>
              </a:rPr>
              <a:t>type_signal</a:t>
            </a:r>
            <a:r>
              <a:rPr sz="1350" spc="0" dirty="0" smtClean="0">
                <a:latin typeface="Courier New"/>
                <a:cs typeface="Courier New"/>
              </a:rPr>
              <a:t>;</a:t>
            </a:r>
            <a:endParaRPr sz="1350">
              <a:latin typeface="Courier New"/>
              <a:cs typeface="Courier New"/>
            </a:endParaRPr>
          </a:p>
          <a:p>
            <a:pPr marL="1063627">
              <a:lnSpc>
                <a:spcPct val="94401"/>
              </a:lnSpc>
              <a:spcBef>
                <a:spcPts val="100"/>
              </a:spcBef>
            </a:pPr>
            <a:r>
              <a:rPr sz="1350" i="1" spc="0" dirty="0" smtClean="0">
                <a:latin typeface="Courier New"/>
                <a:cs typeface="Courier New"/>
              </a:rPr>
              <a:t>nom_signal           </a:t>
            </a:r>
            <a:r>
              <a:rPr sz="1350" i="1" spc="648" dirty="0" smtClean="0">
                <a:latin typeface="Courier New"/>
                <a:cs typeface="Courier New"/>
              </a:rPr>
              <a:t> </a:t>
            </a:r>
            <a:r>
              <a:rPr sz="1350" spc="0" dirty="0" smtClean="0">
                <a:latin typeface="Courier New"/>
                <a:cs typeface="Courier New"/>
              </a:rPr>
              <a:t>:</a:t>
            </a:r>
            <a:r>
              <a:rPr sz="1350" spc="-8" dirty="0" smtClean="0">
                <a:latin typeface="Courier New"/>
                <a:cs typeface="Courier New"/>
              </a:rPr>
              <a:t> </a:t>
            </a:r>
            <a:r>
              <a:rPr sz="1350" b="1" i="1" spc="0" dirty="0" smtClean="0">
                <a:latin typeface="Courier New"/>
                <a:cs typeface="Courier New"/>
              </a:rPr>
              <a:t>mode</a:t>
            </a:r>
            <a:r>
              <a:rPr sz="1350" b="1" i="1" spc="-32" dirty="0" smtClean="0">
                <a:latin typeface="Courier New"/>
                <a:cs typeface="Courier New"/>
              </a:rPr>
              <a:t> </a:t>
            </a:r>
            <a:r>
              <a:rPr sz="1350" i="1" spc="0" dirty="0" smtClean="0">
                <a:latin typeface="Courier New"/>
                <a:cs typeface="Courier New"/>
              </a:rPr>
              <a:t>type_signal</a:t>
            </a:r>
            <a:r>
              <a:rPr sz="1350" spc="0" dirty="0" smtClean="0">
                <a:latin typeface="Courier New"/>
                <a:cs typeface="Courier New"/>
              </a:rPr>
              <a:t>;</a:t>
            </a:r>
            <a:endParaRPr sz="1350">
              <a:latin typeface="Courier New"/>
              <a:cs typeface="Courier New"/>
            </a:endParaRPr>
          </a:p>
          <a:p>
            <a:pPr marL="1344471" marR="3888664" algn="ctr">
              <a:lnSpc>
                <a:spcPct val="94401"/>
              </a:lnSpc>
              <a:spcBef>
                <a:spcPts val="85"/>
              </a:spcBef>
            </a:pPr>
            <a:r>
              <a:rPr sz="1350" spc="0" dirty="0" smtClean="0">
                <a:latin typeface="Courier New"/>
                <a:cs typeface="Courier New"/>
              </a:rPr>
              <a:t>...</a:t>
            </a:r>
            <a:endParaRPr sz="1350">
              <a:latin typeface="Courier New"/>
              <a:cs typeface="Courier New"/>
            </a:endParaRPr>
          </a:p>
          <a:p>
            <a:pPr marL="1063627">
              <a:lnSpc>
                <a:spcPct val="94401"/>
              </a:lnSpc>
              <a:spcBef>
                <a:spcPts val="95"/>
              </a:spcBef>
            </a:pPr>
            <a:r>
              <a:rPr sz="1350" i="1" spc="0" dirty="0" smtClean="0">
                <a:latin typeface="Courier New"/>
                <a:cs typeface="Courier New"/>
              </a:rPr>
              <a:t>nom_signal           </a:t>
            </a:r>
            <a:r>
              <a:rPr sz="1350" i="1" spc="648" dirty="0" smtClean="0">
                <a:latin typeface="Courier New"/>
                <a:cs typeface="Courier New"/>
              </a:rPr>
              <a:t> </a:t>
            </a:r>
            <a:r>
              <a:rPr sz="1350" spc="0" dirty="0" smtClean="0">
                <a:latin typeface="Courier New"/>
                <a:cs typeface="Courier New"/>
              </a:rPr>
              <a:t>:</a:t>
            </a:r>
            <a:r>
              <a:rPr sz="1350" spc="-8" dirty="0" smtClean="0">
                <a:latin typeface="Courier New"/>
                <a:cs typeface="Courier New"/>
              </a:rPr>
              <a:t> </a:t>
            </a:r>
            <a:r>
              <a:rPr sz="1350" b="1" i="1" spc="0" dirty="0" smtClean="0">
                <a:latin typeface="Courier New"/>
                <a:cs typeface="Courier New"/>
              </a:rPr>
              <a:t>mode</a:t>
            </a:r>
            <a:r>
              <a:rPr sz="1350" b="1" i="1" spc="-32" dirty="0" smtClean="0">
                <a:latin typeface="Courier New"/>
                <a:cs typeface="Courier New"/>
              </a:rPr>
              <a:t> </a:t>
            </a:r>
            <a:r>
              <a:rPr sz="1350" i="1" spc="0" dirty="0" smtClean="0">
                <a:latin typeface="Courier New"/>
                <a:cs typeface="Courier New"/>
              </a:rPr>
              <a:t>type_signal</a:t>
            </a:r>
            <a:endParaRPr sz="1350">
              <a:latin typeface="Courier New"/>
              <a:cs typeface="Courier New"/>
            </a:endParaRPr>
          </a:p>
          <a:p>
            <a:pPr marL="1063627">
              <a:lnSpc>
                <a:spcPct val="94401"/>
              </a:lnSpc>
              <a:spcBef>
                <a:spcPts val="85"/>
              </a:spcBef>
            </a:pPr>
            <a:r>
              <a:rPr sz="1350" spc="0" dirty="0" smtClean="0">
                <a:latin typeface="Courier New"/>
                <a:cs typeface="Courier New"/>
              </a:rPr>
              <a:t>);</a:t>
            </a:r>
            <a:endParaRPr sz="1350">
              <a:latin typeface="Courier New"/>
              <a:cs typeface="Courier New"/>
            </a:endParaRPr>
          </a:p>
          <a:p>
            <a:pPr marL="144649">
              <a:lnSpc>
                <a:spcPct val="94401"/>
              </a:lnSpc>
              <a:spcBef>
                <a:spcPts val="95"/>
              </a:spcBef>
            </a:pPr>
            <a:r>
              <a:rPr sz="1350" b="1" spc="0" dirty="0" smtClean="0">
                <a:latin typeface="Courier New"/>
                <a:cs typeface="Courier New"/>
              </a:rPr>
              <a:t>end</a:t>
            </a:r>
            <a:r>
              <a:rPr sz="1350" b="1" spc="-24" dirty="0" smtClean="0">
                <a:latin typeface="Courier New"/>
                <a:cs typeface="Courier New"/>
              </a:rPr>
              <a:t> </a:t>
            </a:r>
            <a:r>
              <a:rPr sz="1350" b="1" spc="0" dirty="0" smtClean="0">
                <a:latin typeface="Courier New"/>
                <a:cs typeface="Courier New"/>
              </a:rPr>
              <a:t>component</a:t>
            </a:r>
            <a:r>
              <a:rPr sz="1350" spc="0" dirty="0" smtClean="0">
                <a:latin typeface="Courier New"/>
                <a:cs typeface="Courier New"/>
              </a:rPr>
              <a:t>;</a:t>
            </a:r>
            <a:endParaRPr sz="1350">
              <a:latin typeface="Courier New"/>
              <a:cs typeface="Courier New"/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object 45"/>
          <p:cNvSpPr/>
          <p:nvPr/>
        </p:nvSpPr>
        <p:spPr>
          <a:xfrm>
            <a:off x="3138648" y="2389377"/>
            <a:ext cx="3332957" cy="3485064"/>
          </a:xfrm>
          <a:custGeom>
            <a:avLst/>
            <a:gdLst/>
            <a:ahLst/>
            <a:cxnLst/>
            <a:rect l="l" t="t" r="r" b="b"/>
            <a:pathLst>
              <a:path w="3332957" h="3485064">
                <a:moveTo>
                  <a:pt x="0" y="3485064"/>
                </a:moveTo>
                <a:lnTo>
                  <a:pt x="3332957" y="3485064"/>
                </a:lnTo>
                <a:lnTo>
                  <a:pt x="3332957" y="0"/>
                </a:lnTo>
                <a:lnTo>
                  <a:pt x="0" y="0"/>
                </a:lnTo>
                <a:lnTo>
                  <a:pt x="0" y="3485064"/>
                </a:lnTo>
                <a:close/>
              </a:path>
            </a:pathLst>
          </a:custGeom>
          <a:ln w="410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3551802" y="2537701"/>
            <a:ext cx="621125" cy="1219083"/>
          </a:xfrm>
          <a:custGeom>
            <a:avLst/>
            <a:gdLst/>
            <a:ahLst/>
            <a:cxnLst/>
            <a:rect l="l" t="t" r="r" b="b"/>
            <a:pathLst>
              <a:path w="621125" h="1219083">
                <a:moveTo>
                  <a:pt x="0" y="0"/>
                </a:moveTo>
                <a:lnTo>
                  <a:pt x="621125" y="304761"/>
                </a:lnTo>
                <a:lnTo>
                  <a:pt x="621125" y="914321"/>
                </a:lnTo>
                <a:lnTo>
                  <a:pt x="0" y="1219083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3551801" y="2537695"/>
            <a:ext cx="621125" cy="1219095"/>
          </a:xfrm>
          <a:custGeom>
            <a:avLst/>
            <a:gdLst/>
            <a:ahLst/>
            <a:cxnLst/>
            <a:rect l="l" t="t" r="r" b="b"/>
            <a:pathLst>
              <a:path w="621125" h="1219095">
                <a:moveTo>
                  <a:pt x="621125" y="304773"/>
                </a:moveTo>
                <a:lnTo>
                  <a:pt x="0" y="0"/>
                </a:lnTo>
                <a:lnTo>
                  <a:pt x="0" y="1219095"/>
                </a:lnTo>
                <a:lnTo>
                  <a:pt x="621125" y="914321"/>
                </a:lnTo>
                <a:lnTo>
                  <a:pt x="621125" y="304773"/>
                </a:lnTo>
                <a:close/>
              </a:path>
            </a:pathLst>
          </a:custGeom>
          <a:ln w="41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620113" y="2842470"/>
            <a:ext cx="931687" cy="0"/>
          </a:xfrm>
          <a:custGeom>
            <a:avLst/>
            <a:gdLst/>
            <a:ahLst/>
            <a:cxnLst/>
            <a:rect l="l" t="t" r="r" b="b"/>
            <a:pathLst>
              <a:path w="931687">
                <a:moveTo>
                  <a:pt x="931687" y="0"/>
                </a:moveTo>
                <a:lnTo>
                  <a:pt x="0" y="0"/>
                </a:lnTo>
              </a:path>
            </a:pathLst>
          </a:custGeom>
          <a:ln w="40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620113" y="3452017"/>
            <a:ext cx="931687" cy="0"/>
          </a:xfrm>
          <a:custGeom>
            <a:avLst/>
            <a:gdLst/>
            <a:ahLst/>
            <a:cxnLst/>
            <a:rect l="l" t="t" r="r" b="b"/>
            <a:pathLst>
              <a:path w="931687">
                <a:moveTo>
                  <a:pt x="931687" y="0"/>
                </a:moveTo>
                <a:lnTo>
                  <a:pt x="0" y="0"/>
                </a:lnTo>
              </a:path>
            </a:pathLst>
          </a:custGeom>
          <a:ln w="40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3862364" y="3604403"/>
            <a:ext cx="0" cy="457160"/>
          </a:xfrm>
          <a:custGeom>
            <a:avLst/>
            <a:gdLst/>
            <a:ahLst/>
            <a:cxnLst/>
            <a:rect l="l" t="t" r="r" b="b"/>
            <a:pathLst>
              <a:path h="457160">
                <a:moveTo>
                  <a:pt x="0" y="0"/>
                </a:moveTo>
                <a:lnTo>
                  <a:pt x="0" y="457160"/>
                </a:lnTo>
              </a:path>
            </a:pathLst>
          </a:custGeom>
          <a:ln w="414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4172926" y="3147241"/>
            <a:ext cx="621125" cy="0"/>
          </a:xfrm>
          <a:custGeom>
            <a:avLst/>
            <a:gdLst/>
            <a:ahLst/>
            <a:cxnLst/>
            <a:rect l="l" t="t" r="r" b="b"/>
            <a:pathLst>
              <a:path w="621125">
                <a:moveTo>
                  <a:pt x="0" y="0"/>
                </a:moveTo>
                <a:lnTo>
                  <a:pt x="621125" y="0"/>
                </a:lnTo>
              </a:path>
            </a:pathLst>
          </a:custGeom>
          <a:ln w="40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551802" y="4366341"/>
            <a:ext cx="621125" cy="1219083"/>
          </a:xfrm>
          <a:custGeom>
            <a:avLst/>
            <a:gdLst/>
            <a:ahLst/>
            <a:cxnLst/>
            <a:rect l="l" t="t" r="r" b="b"/>
            <a:pathLst>
              <a:path w="621125" h="1219083">
                <a:moveTo>
                  <a:pt x="0" y="0"/>
                </a:moveTo>
                <a:lnTo>
                  <a:pt x="621125" y="304761"/>
                </a:lnTo>
                <a:lnTo>
                  <a:pt x="621125" y="914321"/>
                </a:lnTo>
                <a:lnTo>
                  <a:pt x="0" y="1219083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3551801" y="4366336"/>
            <a:ext cx="621125" cy="1219095"/>
          </a:xfrm>
          <a:custGeom>
            <a:avLst/>
            <a:gdLst/>
            <a:ahLst/>
            <a:cxnLst/>
            <a:rect l="l" t="t" r="r" b="b"/>
            <a:pathLst>
              <a:path w="621125" h="1219095">
                <a:moveTo>
                  <a:pt x="621125" y="304773"/>
                </a:moveTo>
                <a:lnTo>
                  <a:pt x="0" y="0"/>
                </a:lnTo>
                <a:lnTo>
                  <a:pt x="0" y="1219095"/>
                </a:lnTo>
                <a:lnTo>
                  <a:pt x="621125" y="914321"/>
                </a:lnTo>
                <a:lnTo>
                  <a:pt x="621125" y="304773"/>
                </a:lnTo>
                <a:close/>
              </a:path>
            </a:pathLst>
          </a:custGeom>
          <a:ln w="41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2620113" y="4671109"/>
            <a:ext cx="931687" cy="0"/>
          </a:xfrm>
          <a:custGeom>
            <a:avLst/>
            <a:gdLst/>
            <a:ahLst/>
            <a:cxnLst/>
            <a:rect l="l" t="t" r="r" b="b"/>
            <a:pathLst>
              <a:path w="931687">
                <a:moveTo>
                  <a:pt x="931687" y="0"/>
                </a:moveTo>
                <a:lnTo>
                  <a:pt x="0" y="0"/>
                </a:lnTo>
              </a:path>
            </a:pathLst>
          </a:custGeom>
          <a:ln w="40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620113" y="5280657"/>
            <a:ext cx="931687" cy="0"/>
          </a:xfrm>
          <a:custGeom>
            <a:avLst/>
            <a:gdLst/>
            <a:ahLst/>
            <a:cxnLst/>
            <a:rect l="l" t="t" r="r" b="b"/>
            <a:pathLst>
              <a:path w="931687">
                <a:moveTo>
                  <a:pt x="931687" y="0"/>
                </a:moveTo>
                <a:lnTo>
                  <a:pt x="0" y="0"/>
                </a:lnTo>
              </a:path>
            </a:pathLst>
          </a:custGeom>
          <a:ln w="40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3862364" y="5433043"/>
            <a:ext cx="0" cy="761934"/>
          </a:xfrm>
          <a:custGeom>
            <a:avLst/>
            <a:gdLst/>
            <a:ahLst/>
            <a:cxnLst/>
            <a:rect l="l" t="t" r="r" b="b"/>
            <a:pathLst>
              <a:path h="761934">
                <a:moveTo>
                  <a:pt x="0" y="0"/>
                </a:moveTo>
                <a:lnTo>
                  <a:pt x="0" y="761934"/>
                </a:lnTo>
              </a:path>
            </a:pathLst>
          </a:custGeom>
          <a:ln w="414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4172926" y="4975881"/>
            <a:ext cx="621125" cy="0"/>
          </a:xfrm>
          <a:custGeom>
            <a:avLst/>
            <a:gdLst/>
            <a:ahLst/>
            <a:cxnLst/>
            <a:rect l="l" t="t" r="r" b="b"/>
            <a:pathLst>
              <a:path w="621125">
                <a:moveTo>
                  <a:pt x="0" y="0"/>
                </a:moveTo>
                <a:lnTo>
                  <a:pt x="621125" y="0"/>
                </a:lnTo>
              </a:path>
            </a:pathLst>
          </a:custGeom>
          <a:ln w="40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5415178" y="3452016"/>
            <a:ext cx="621125" cy="1219083"/>
          </a:xfrm>
          <a:custGeom>
            <a:avLst/>
            <a:gdLst/>
            <a:ahLst/>
            <a:cxnLst/>
            <a:rect l="l" t="t" r="r" b="b"/>
            <a:pathLst>
              <a:path w="621125" h="1219083">
                <a:moveTo>
                  <a:pt x="0" y="0"/>
                </a:moveTo>
                <a:lnTo>
                  <a:pt x="621125" y="304761"/>
                </a:lnTo>
                <a:lnTo>
                  <a:pt x="621125" y="914321"/>
                </a:lnTo>
                <a:lnTo>
                  <a:pt x="0" y="1219083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5415176" y="3452010"/>
            <a:ext cx="621125" cy="1219095"/>
          </a:xfrm>
          <a:custGeom>
            <a:avLst/>
            <a:gdLst/>
            <a:ahLst/>
            <a:cxnLst/>
            <a:rect l="l" t="t" r="r" b="b"/>
            <a:pathLst>
              <a:path w="621125" h="1219095">
                <a:moveTo>
                  <a:pt x="621125" y="304773"/>
                </a:moveTo>
                <a:lnTo>
                  <a:pt x="0" y="0"/>
                </a:lnTo>
                <a:lnTo>
                  <a:pt x="0" y="1219095"/>
                </a:lnTo>
                <a:lnTo>
                  <a:pt x="621125" y="914321"/>
                </a:lnTo>
                <a:lnTo>
                  <a:pt x="621125" y="304773"/>
                </a:lnTo>
                <a:close/>
              </a:path>
            </a:pathLst>
          </a:custGeom>
          <a:ln w="41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4794052" y="3756784"/>
            <a:ext cx="621125" cy="0"/>
          </a:xfrm>
          <a:custGeom>
            <a:avLst/>
            <a:gdLst/>
            <a:ahLst/>
            <a:cxnLst/>
            <a:rect l="l" t="t" r="r" b="b"/>
            <a:pathLst>
              <a:path w="621125">
                <a:moveTo>
                  <a:pt x="621125" y="0"/>
                </a:moveTo>
                <a:lnTo>
                  <a:pt x="0" y="0"/>
                </a:lnTo>
              </a:path>
            </a:pathLst>
          </a:custGeom>
          <a:ln w="40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4794052" y="4366331"/>
            <a:ext cx="621125" cy="0"/>
          </a:xfrm>
          <a:custGeom>
            <a:avLst/>
            <a:gdLst/>
            <a:ahLst/>
            <a:cxnLst/>
            <a:rect l="l" t="t" r="r" b="b"/>
            <a:pathLst>
              <a:path w="621125">
                <a:moveTo>
                  <a:pt x="621125" y="0"/>
                </a:moveTo>
                <a:lnTo>
                  <a:pt x="0" y="0"/>
                </a:lnTo>
              </a:path>
            </a:pathLst>
          </a:custGeom>
          <a:ln w="40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5725740" y="4518717"/>
            <a:ext cx="0" cy="1676256"/>
          </a:xfrm>
          <a:custGeom>
            <a:avLst/>
            <a:gdLst/>
            <a:ahLst/>
            <a:cxnLst/>
            <a:rect l="l" t="t" r="r" b="b"/>
            <a:pathLst>
              <a:path h="1676256">
                <a:moveTo>
                  <a:pt x="0" y="0"/>
                </a:moveTo>
                <a:lnTo>
                  <a:pt x="0" y="1676256"/>
                </a:lnTo>
              </a:path>
            </a:pathLst>
          </a:custGeom>
          <a:ln w="414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6036302" y="4061555"/>
            <a:ext cx="931687" cy="0"/>
          </a:xfrm>
          <a:custGeom>
            <a:avLst/>
            <a:gdLst/>
            <a:ahLst/>
            <a:cxnLst/>
            <a:rect l="l" t="t" r="r" b="b"/>
            <a:pathLst>
              <a:path w="931687">
                <a:moveTo>
                  <a:pt x="0" y="0"/>
                </a:moveTo>
                <a:lnTo>
                  <a:pt x="931687" y="0"/>
                </a:lnTo>
              </a:path>
            </a:pathLst>
          </a:custGeom>
          <a:ln w="40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4794052" y="3147233"/>
            <a:ext cx="0" cy="609547"/>
          </a:xfrm>
          <a:custGeom>
            <a:avLst/>
            <a:gdLst/>
            <a:ahLst/>
            <a:cxnLst/>
            <a:rect l="l" t="t" r="r" b="b"/>
            <a:pathLst>
              <a:path h="609547">
                <a:moveTo>
                  <a:pt x="0" y="0"/>
                </a:moveTo>
                <a:lnTo>
                  <a:pt x="0" y="609547"/>
                </a:lnTo>
              </a:path>
            </a:pathLst>
          </a:custGeom>
          <a:ln w="414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4794052" y="4366328"/>
            <a:ext cx="0" cy="609547"/>
          </a:xfrm>
          <a:custGeom>
            <a:avLst/>
            <a:gdLst/>
            <a:ahLst/>
            <a:cxnLst/>
            <a:rect l="l" t="t" r="r" b="b"/>
            <a:pathLst>
              <a:path h="609547">
                <a:moveTo>
                  <a:pt x="0" y="0"/>
                </a:moveTo>
                <a:lnTo>
                  <a:pt x="0" y="609547"/>
                </a:lnTo>
              </a:path>
            </a:pathLst>
          </a:custGeom>
          <a:ln w="414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3862364" y="4061553"/>
            <a:ext cx="616984" cy="851462"/>
          </a:xfrm>
          <a:custGeom>
            <a:avLst/>
            <a:gdLst/>
            <a:ahLst/>
            <a:cxnLst/>
            <a:rect l="l" t="t" r="r" b="b"/>
            <a:pathLst>
              <a:path w="616984" h="851462">
                <a:moveTo>
                  <a:pt x="0" y="0"/>
                </a:moveTo>
                <a:lnTo>
                  <a:pt x="616984" y="0"/>
                </a:lnTo>
                <a:lnTo>
                  <a:pt x="616984" y="851462"/>
                </a:lnTo>
              </a:path>
            </a:pathLst>
          </a:custGeom>
          <a:ln w="411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3862364" y="4861520"/>
            <a:ext cx="616984" cy="876288"/>
          </a:xfrm>
          <a:custGeom>
            <a:avLst/>
            <a:gdLst/>
            <a:ahLst/>
            <a:cxnLst/>
            <a:rect l="l" t="t" r="r" b="b"/>
            <a:pathLst>
              <a:path w="616984" h="876288">
                <a:moveTo>
                  <a:pt x="616984" y="0"/>
                </a:moveTo>
                <a:lnTo>
                  <a:pt x="616984" y="876288"/>
                </a:lnTo>
                <a:lnTo>
                  <a:pt x="0" y="876288"/>
                </a:lnTo>
              </a:path>
            </a:pathLst>
          </a:custGeom>
          <a:ln w="411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3831308" y="5707331"/>
            <a:ext cx="62112" cy="60954"/>
          </a:xfrm>
          <a:custGeom>
            <a:avLst/>
            <a:gdLst/>
            <a:ahLst/>
            <a:cxnLst/>
            <a:rect l="l" t="t" r="r" b="b"/>
            <a:pathLst>
              <a:path w="62112" h="60954">
                <a:moveTo>
                  <a:pt x="0" y="30477"/>
                </a:moveTo>
                <a:lnTo>
                  <a:pt x="3287" y="16816"/>
                </a:lnTo>
                <a:lnTo>
                  <a:pt x="12091" y="6340"/>
                </a:lnTo>
                <a:lnTo>
                  <a:pt x="24824" y="613"/>
                </a:lnTo>
                <a:lnTo>
                  <a:pt x="31056" y="0"/>
                </a:lnTo>
                <a:lnTo>
                  <a:pt x="44976" y="3225"/>
                </a:lnTo>
                <a:lnTo>
                  <a:pt x="55651" y="11865"/>
                </a:lnTo>
                <a:lnTo>
                  <a:pt x="61487" y="24362"/>
                </a:lnTo>
                <a:lnTo>
                  <a:pt x="62112" y="30477"/>
                </a:lnTo>
                <a:lnTo>
                  <a:pt x="58822" y="44138"/>
                </a:lnTo>
                <a:lnTo>
                  <a:pt x="50015" y="54614"/>
                </a:lnTo>
                <a:lnTo>
                  <a:pt x="37284" y="60341"/>
                </a:lnTo>
                <a:lnTo>
                  <a:pt x="31056" y="60954"/>
                </a:lnTo>
                <a:lnTo>
                  <a:pt x="17129" y="57726"/>
                </a:lnTo>
                <a:lnTo>
                  <a:pt x="6457" y="49083"/>
                </a:lnTo>
                <a:lnTo>
                  <a:pt x="624" y="36589"/>
                </a:lnTo>
                <a:lnTo>
                  <a:pt x="0" y="3047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3831308" y="5707330"/>
            <a:ext cx="62112" cy="60954"/>
          </a:xfrm>
          <a:custGeom>
            <a:avLst/>
            <a:gdLst/>
            <a:ahLst/>
            <a:cxnLst/>
            <a:rect l="l" t="t" r="r" b="b"/>
            <a:pathLst>
              <a:path w="62112" h="60954">
                <a:moveTo>
                  <a:pt x="0" y="30477"/>
                </a:moveTo>
                <a:lnTo>
                  <a:pt x="3287" y="16816"/>
                </a:lnTo>
                <a:lnTo>
                  <a:pt x="12091" y="6340"/>
                </a:lnTo>
                <a:lnTo>
                  <a:pt x="24824" y="613"/>
                </a:lnTo>
                <a:lnTo>
                  <a:pt x="31056" y="0"/>
                </a:lnTo>
                <a:lnTo>
                  <a:pt x="44976" y="3225"/>
                </a:lnTo>
                <a:lnTo>
                  <a:pt x="55651" y="11865"/>
                </a:lnTo>
                <a:lnTo>
                  <a:pt x="61487" y="24362"/>
                </a:lnTo>
                <a:lnTo>
                  <a:pt x="62112" y="30477"/>
                </a:lnTo>
                <a:lnTo>
                  <a:pt x="58822" y="44138"/>
                </a:lnTo>
                <a:lnTo>
                  <a:pt x="50015" y="54614"/>
                </a:lnTo>
                <a:lnTo>
                  <a:pt x="37284" y="60341"/>
                </a:lnTo>
                <a:lnTo>
                  <a:pt x="31056" y="60954"/>
                </a:lnTo>
                <a:lnTo>
                  <a:pt x="17129" y="57726"/>
                </a:lnTo>
                <a:lnTo>
                  <a:pt x="6457" y="49083"/>
                </a:lnTo>
                <a:lnTo>
                  <a:pt x="624" y="36589"/>
                </a:lnTo>
                <a:lnTo>
                  <a:pt x="0" y="30477"/>
                </a:lnTo>
                <a:close/>
              </a:path>
            </a:pathLst>
          </a:custGeom>
          <a:ln w="410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764540" y="1180823"/>
            <a:ext cx="6223422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 st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1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: 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Arc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hi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764540" y="16885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142492" y="1690386"/>
            <a:ext cx="4948608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De</a:t>
            </a:r>
            <a:r>
              <a:rPr sz="2800" spc="4" dirty="0" smtClean="0">
                <a:latin typeface="Times New Roman"/>
                <a:cs typeface="Times New Roman"/>
              </a:rPr>
              <a:t>s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riptio</a:t>
            </a:r>
            <a:r>
              <a:rPr sz="2800" spc="0" dirty="0" smtClean="0">
                <a:latin typeface="Times New Roman"/>
                <a:cs typeface="Times New Roman"/>
              </a:rPr>
              <a:t>n</a:t>
            </a:r>
            <a:r>
              <a:rPr sz="2800" spc="-90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stru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tur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ll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117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(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x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4" dirty="0" smtClean="0">
                <a:latin typeface="Times New Roman"/>
                <a:cs typeface="Times New Roman"/>
              </a:rPr>
              <a:t>pl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0" dirty="0" smtClean="0">
                <a:latin typeface="Times New Roman"/>
                <a:cs typeface="Times New Roman"/>
              </a:rPr>
              <a:t>)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800810" y="2494631"/>
            <a:ext cx="538909" cy="2285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5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MUX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5841184" y="2738453"/>
            <a:ext cx="458369" cy="2285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5"/>
              </a:lnSpc>
              <a:spcBef>
                <a:spcPts val="86"/>
              </a:spcBef>
            </a:pPr>
            <a:r>
              <a:rPr sz="1600" spc="0" dirty="0" smtClean="0">
                <a:latin typeface="Times New Roman"/>
                <a:cs typeface="Times New Roman"/>
              </a:rPr>
              <a:t>4</a:t>
            </a:r>
            <a:r>
              <a:rPr sz="1600" spc="17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à</a:t>
            </a:r>
            <a:r>
              <a:rPr sz="1600" spc="2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1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4172926" y="3147241"/>
            <a:ext cx="621125" cy="6095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5" name="object 35"/>
          <p:cNvSpPr txBox="1"/>
          <p:nvPr/>
        </p:nvSpPr>
        <p:spPr>
          <a:xfrm>
            <a:off x="4794052" y="3147241"/>
            <a:ext cx="621125" cy="60954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4" name="object 34"/>
          <p:cNvSpPr txBox="1"/>
          <p:nvPr/>
        </p:nvSpPr>
        <p:spPr>
          <a:xfrm>
            <a:off x="2620113" y="2389377"/>
            <a:ext cx="518534" cy="453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200"/>
              </a:lnSpc>
              <a:spcBef>
                <a:spcPts val="47"/>
              </a:spcBef>
            </a:pPr>
            <a:endParaRPr sz="1200"/>
          </a:p>
          <a:p>
            <a:pPr marL="80504">
              <a:lnSpc>
                <a:spcPct val="95825"/>
              </a:lnSpc>
            </a:pPr>
            <a:r>
              <a:rPr sz="1600" spc="0" dirty="0" smtClean="0">
                <a:latin typeface="Times New Roman"/>
                <a:cs typeface="Times New Roman"/>
              </a:rPr>
              <a:t>A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3138648" y="2389377"/>
            <a:ext cx="413153" cy="453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2" name="object 32"/>
          <p:cNvSpPr txBox="1"/>
          <p:nvPr/>
        </p:nvSpPr>
        <p:spPr>
          <a:xfrm>
            <a:off x="3551801" y="2389377"/>
            <a:ext cx="1863376" cy="12150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600"/>
              </a:lnSpc>
              <a:spcBef>
                <a:spcPts val="47"/>
              </a:spcBef>
            </a:pPr>
            <a:endParaRPr sz="600"/>
          </a:p>
          <a:p>
            <a:pPr marL="68996">
              <a:lnSpc>
                <a:spcPct val="95825"/>
              </a:lnSpc>
              <a:spcBef>
                <a:spcPts val="3000"/>
              </a:spcBef>
            </a:pPr>
            <a:r>
              <a:rPr sz="1600" spc="0" dirty="0" smtClean="0">
                <a:latin typeface="Times New Roman"/>
                <a:cs typeface="Times New Roman"/>
              </a:rPr>
              <a:t>MUX</a:t>
            </a:r>
            <a:endParaRPr sz="1600">
              <a:latin typeface="Times New Roman"/>
              <a:cs typeface="Times New Roman"/>
            </a:endParaRPr>
          </a:p>
          <a:p>
            <a:pPr marL="109369">
              <a:lnSpc>
                <a:spcPts val="1839"/>
              </a:lnSpc>
              <a:spcBef>
                <a:spcPts val="80"/>
              </a:spcBef>
            </a:pPr>
            <a:r>
              <a:rPr sz="1600" spc="0" dirty="0" smtClean="0">
                <a:latin typeface="Times New Roman"/>
                <a:cs typeface="Times New Roman"/>
              </a:rPr>
              <a:t>2</a:t>
            </a:r>
            <a:r>
              <a:rPr sz="1600" spc="17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à</a:t>
            </a:r>
            <a:r>
              <a:rPr sz="1600" spc="2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1               </a:t>
            </a:r>
            <a:r>
              <a:rPr sz="1600" spc="332" dirty="0" smtClean="0">
                <a:latin typeface="Times New Roman"/>
                <a:cs typeface="Times New Roman"/>
              </a:rPr>
              <a:t> </a:t>
            </a:r>
            <a:r>
              <a:rPr sz="2400" spc="0" baseline="-18117" dirty="0" smtClean="0">
                <a:latin typeface="Times New Roman"/>
                <a:cs typeface="Times New Roman"/>
              </a:rPr>
              <a:t>S1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415177" y="2389377"/>
            <a:ext cx="621125" cy="21293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600"/>
              </a:lnSpc>
              <a:spcBef>
                <a:spcPts val="42"/>
              </a:spcBef>
            </a:pPr>
            <a:endParaRPr sz="600"/>
          </a:p>
          <a:p>
            <a:pPr marR="78897" algn="r">
              <a:lnSpc>
                <a:spcPct val="95825"/>
              </a:lnSpc>
              <a:spcBef>
                <a:spcPts val="2000"/>
              </a:spcBef>
            </a:pPr>
            <a:r>
              <a:rPr sz="1600" spc="0" dirty="0" smtClean="0">
                <a:latin typeface="Times New Roman"/>
                <a:cs typeface="Times New Roman"/>
              </a:rPr>
              <a:t>4</a:t>
            </a:r>
            <a:endParaRPr sz="1600">
              <a:latin typeface="Times New Roman"/>
              <a:cs typeface="Times New Roman"/>
            </a:endParaRPr>
          </a:p>
          <a:p>
            <a:pPr marR="69097" algn="r">
              <a:lnSpc>
                <a:spcPct val="95825"/>
              </a:lnSpc>
              <a:spcBef>
                <a:spcPts val="6364"/>
              </a:spcBef>
            </a:pPr>
            <a:r>
              <a:rPr sz="1600" spc="0" dirty="0" smtClean="0">
                <a:latin typeface="Times New Roman"/>
                <a:cs typeface="Times New Roman"/>
              </a:rPr>
              <a:t>MUX</a:t>
            </a:r>
            <a:endParaRPr sz="1600">
              <a:latin typeface="Times New Roman"/>
              <a:cs typeface="Times New Roman"/>
            </a:endParaRPr>
          </a:p>
          <a:p>
            <a:pPr marR="109264" algn="r">
              <a:lnSpc>
                <a:spcPct val="95825"/>
              </a:lnSpc>
              <a:spcBef>
                <a:spcPts val="80"/>
              </a:spcBef>
            </a:pPr>
            <a:r>
              <a:rPr sz="1600" spc="0" dirty="0" smtClean="0">
                <a:latin typeface="Times New Roman"/>
                <a:cs typeface="Times New Roman"/>
              </a:rPr>
              <a:t>2</a:t>
            </a:r>
            <a:r>
              <a:rPr sz="1600" spc="17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à</a:t>
            </a:r>
            <a:r>
              <a:rPr sz="1600" spc="2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1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036302" y="2389377"/>
            <a:ext cx="435303" cy="16721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9" name="object 29"/>
          <p:cNvSpPr txBox="1"/>
          <p:nvPr/>
        </p:nvSpPr>
        <p:spPr>
          <a:xfrm>
            <a:off x="6471605" y="2389377"/>
            <a:ext cx="496384" cy="16721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R="2906" algn="r">
              <a:lnSpc>
                <a:spcPts val="1720"/>
              </a:lnSpc>
              <a:spcBef>
                <a:spcPts val="10532"/>
              </a:spcBef>
            </a:pPr>
            <a:r>
              <a:rPr sz="2400" spc="0" baseline="-3623" dirty="0" smtClean="0">
                <a:latin typeface="Times New Roman"/>
                <a:cs typeface="Times New Roman"/>
              </a:rPr>
              <a:t>Y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620113" y="2842470"/>
            <a:ext cx="518534" cy="6095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86302">
              <a:lnSpc>
                <a:spcPct val="95825"/>
              </a:lnSpc>
              <a:spcBef>
                <a:spcPts val="1479"/>
              </a:spcBef>
            </a:pPr>
            <a:r>
              <a:rPr sz="1600" spc="0" dirty="0" smtClean="0">
                <a:latin typeface="Times New Roman"/>
                <a:cs typeface="Times New Roman"/>
              </a:rPr>
              <a:t>B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138648" y="2842470"/>
            <a:ext cx="413153" cy="6095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6" name="object 26"/>
          <p:cNvSpPr txBox="1"/>
          <p:nvPr/>
        </p:nvSpPr>
        <p:spPr>
          <a:xfrm>
            <a:off x="2620113" y="3452017"/>
            <a:ext cx="518534" cy="1219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86302">
              <a:lnSpc>
                <a:spcPct val="95825"/>
              </a:lnSpc>
              <a:spcBef>
                <a:spcPts val="6278"/>
              </a:spcBef>
            </a:pPr>
            <a:r>
              <a:rPr sz="1600" spc="0" dirty="0" smtClean="0">
                <a:latin typeface="Times New Roman"/>
                <a:cs typeface="Times New Roman"/>
              </a:rPr>
              <a:t>C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138648" y="3452017"/>
            <a:ext cx="413153" cy="1219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4" name="object 24"/>
          <p:cNvSpPr txBox="1"/>
          <p:nvPr/>
        </p:nvSpPr>
        <p:spPr>
          <a:xfrm>
            <a:off x="3551801" y="3604403"/>
            <a:ext cx="310562" cy="4571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3" name="object 23"/>
          <p:cNvSpPr txBox="1"/>
          <p:nvPr/>
        </p:nvSpPr>
        <p:spPr>
          <a:xfrm>
            <a:off x="3862364" y="3604403"/>
            <a:ext cx="1552813" cy="4571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2" name="object 22"/>
          <p:cNvSpPr txBox="1"/>
          <p:nvPr/>
        </p:nvSpPr>
        <p:spPr>
          <a:xfrm>
            <a:off x="3551801" y="4061553"/>
            <a:ext cx="621125" cy="137148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29"/>
              </a:spcBef>
            </a:pPr>
            <a:endParaRPr sz="850"/>
          </a:p>
          <a:p>
            <a:pPr marL="68996">
              <a:lnSpc>
                <a:spcPct val="95825"/>
              </a:lnSpc>
              <a:spcBef>
                <a:spcPts val="4000"/>
              </a:spcBef>
            </a:pPr>
            <a:r>
              <a:rPr sz="1600" spc="0" dirty="0" smtClean="0">
                <a:latin typeface="Times New Roman"/>
                <a:cs typeface="Times New Roman"/>
              </a:rPr>
              <a:t>MUX</a:t>
            </a:r>
            <a:endParaRPr sz="1600">
              <a:latin typeface="Times New Roman"/>
              <a:cs typeface="Times New Roman"/>
            </a:endParaRPr>
          </a:p>
          <a:p>
            <a:pPr marL="109369">
              <a:lnSpc>
                <a:spcPct val="95825"/>
              </a:lnSpc>
              <a:spcBef>
                <a:spcPts val="80"/>
              </a:spcBef>
            </a:pPr>
            <a:r>
              <a:rPr sz="1600" spc="0" dirty="0" smtClean="0">
                <a:latin typeface="Times New Roman"/>
                <a:cs typeface="Times New Roman"/>
              </a:rPr>
              <a:t>2</a:t>
            </a:r>
            <a:r>
              <a:rPr sz="1600" spc="17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à</a:t>
            </a:r>
            <a:r>
              <a:rPr sz="1600" spc="2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1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172926" y="4061553"/>
            <a:ext cx="306422" cy="9143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0" name="object 20"/>
          <p:cNvSpPr txBox="1"/>
          <p:nvPr/>
        </p:nvSpPr>
        <p:spPr>
          <a:xfrm>
            <a:off x="4479349" y="4061553"/>
            <a:ext cx="935828" cy="30477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9" name="object 19"/>
          <p:cNvSpPr txBox="1"/>
          <p:nvPr/>
        </p:nvSpPr>
        <p:spPr>
          <a:xfrm>
            <a:off x="6036302" y="4061555"/>
            <a:ext cx="435303" cy="181288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8" name="object 18"/>
          <p:cNvSpPr txBox="1"/>
          <p:nvPr/>
        </p:nvSpPr>
        <p:spPr>
          <a:xfrm>
            <a:off x="6471605" y="4061555"/>
            <a:ext cx="496384" cy="181288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7" name="object 17"/>
          <p:cNvSpPr txBox="1"/>
          <p:nvPr/>
        </p:nvSpPr>
        <p:spPr>
          <a:xfrm>
            <a:off x="4479349" y="4366331"/>
            <a:ext cx="314703" cy="6095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6" name="object 16"/>
          <p:cNvSpPr txBox="1"/>
          <p:nvPr/>
        </p:nvSpPr>
        <p:spPr>
          <a:xfrm>
            <a:off x="4794052" y="4366331"/>
            <a:ext cx="621125" cy="6095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123582">
              <a:lnSpc>
                <a:spcPct val="95825"/>
              </a:lnSpc>
              <a:spcBef>
                <a:spcPts val="1479"/>
              </a:spcBef>
            </a:pPr>
            <a:r>
              <a:rPr sz="1600" spc="0" dirty="0" smtClean="0">
                <a:latin typeface="Times New Roman"/>
                <a:cs typeface="Times New Roman"/>
              </a:rPr>
              <a:t>S2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415177" y="4518717"/>
            <a:ext cx="310562" cy="13557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4" name="object 14"/>
          <p:cNvSpPr txBox="1"/>
          <p:nvPr/>
        </p:nvSpPr>
        <p:spPr>
          <a:xfrm>
            <a:off x="5725740" y="4518717"/>
            <a:ext cx="310562" cy="13557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3" name="object 13"/>
          <p:cNvSpPr txBox="1"/>
          <p:nvPr/>
        </p:nvSpPr>
        <p:spPr>
          <a:xfrm>
            <a:off x="2620113" y="4671109"/>
            <a:ext cx="518534" cy="6095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80504">
              <a:lnSpc>
                <a:spcPct val="95825"/>
              </a:lnSpc>
              <a:spcBef>
                <a:spcPts val="1479"/>
              </a:spcBef>
            </a:pPr>
            <a:r>
              <a:rPr sz="1600" spc="0" dirty="0" smtClean="0">
                <a:latin typeface="Times New Roman"/>
                <a:cs typeface="Times New Roman"/>
              </a:rPr>
              <a:t>D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138648" y="4671109"/>
            <a:ext cx="413153" cy="6095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1" name="object 11"/>
          <p:cNvSpPr txBox="1"/>
          <p:nvPr/>
        </p:nvSpPr>
        <p:spPr>
          <a:xfrm>
            <a:off x="4172926" y="4975881"/>
            <a:ext cx="306422" cy="7619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0" name="object 10"/>
          <p:cNvSpPr txBox="1"/>
          <p:nvPr/>
        </p:nvSpPr>
        <p:spPr>
          <a:xfrm>
            <a:off x="4479349" y="4975881"/>
            <a:ext cx="935828" cy="7619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9" name="object 9"/>
          <p:cNvSpPr txBox="1"/>
          <p:nvPr/>
        </p:nvSpPr>
        <p:spPr>
          <a:xfrm>
            <a:off x="2620113" y="5280657"/>
            <a:ext cx="518534" cy="59378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8" name="object 8"/>
          <p:cNvSpPr txBox="1"/>
          <p:nvPr/>
        </p:nvSpPr>
        <p:spPr>
          <a:xfrm>
            <a:off x="3138648" y="5280657"/>
            <a:ext cx="413153" cy="59378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" name="object 7"/>
          <p:cNvSpPr txBox="1"/>
          <p:nvPr/>
        </p:nvSpPr>
        <p:spPr>
          <a:xfrm>
            <a:off x="3551801" y="5433043"/>
            <a:ext cx="310562" cy="44139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3862364" y="5433043"/>
            <a:ext cx="310562" cy="3047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3862364" y="5737809"/>
            <a:ext cx="1552813" cy="1366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2620113" y="5874442"/>
            <a:ext cx="1242250" cy="32053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3862364" y="5874442"/>
            <a:ext cx="1863376" cy="32053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7531">
              <a:lnSpc>
                <a:spcPct val="95825"/>
              </a:lnSpc>
              <a:spcBef>
                <a:spcPts val="200"/>
              </a:spcBef>
            </a:pPr>
            <a:r>
              <a:rPr sz="1600" dirty="0" smtClean="0">
                <a:latin typeface="Times New Roman"/>
                <a:cs typeface="Times New Roman"/>
              </a:rPr>
              <a:t>Sel(0)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725740" y="5874442"/>
            <a:ext cx="1242250" cy="3205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7542">
              <a:lnSpc>
                <a:spcPct val="95825"/>
              </a:lnSpc>
              <a:spcBef>
                <a:spcPts val="200"/>
              </a:spcBef>
            </a:pPr>
            <a:r>
              <a:rPr sz="1600" dirty="0" smtClean="0">
                <a:latin typeface="Times New Roman"/>
                <a:cs typeface="Times New Roman"/>
              </a:rPr>
              <a:t>Sel(1)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78" name="ZoneTexte 77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object 94"/>
          <p:cNvSpPr/>
          <p:nvPr/>
        </p:nvSpPr>
        <p:spPr>
          <a:xfrm>
            <a:off x="6574806" y="2224040"/>
            <a:ext cx="1864450" cy="1957867"/>
          </a:xfrm>
          <a:custGeom>
            <a:avLst/>
            <a:gdLst/>
            <a:ahLst/>
            <a:cxnLst/>
            <a:rect l="l" t="t" r="r" b="b"/>
            <a:pathLst>
              <a:path w="1864450" h="1957867">
                <a:moveTo>
                  <a:pt x="0" y="1957867"/>
                </a:moveTo>
                <a:lnTo>
                  <a:pt x="1864450" y="1957867"/>
                </a:lnTo>
                <a:lnTo>
                  <a:pt x="1864450" y="0"/>
                </a:lnTo>
                <a:lnTo>
                  <a:pt x="0" y="0"/>
                </a:lnTo>
                <a:lnTo>
                  <a:pt x="0" y="1957867"/>
                </a:lnTo>
                <a:close/>
              </a:path>
            </a:pathLst>
          </a:custGeom>
          <a:ln w="23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6806955" y="2309473"/>
            <a:ext cx="348231" cy="683473"/>
          </a:xfrm>
          <a:custGeom>
            <a:avLst/>
            <a:gdLst/>
            <a:ahLst/>
            <a:cxnLst/>
            <a:rect l="l" t="t" r="r" b="b"/>
            <a:pathLst>
              <a:path w="348231" h="683473">
                <a:moveTo>
                  <a:pt x="0" y="0"/>
                </a:moveTo>
                <a:lnTo>
                  <a:pt x="348231" y="170868"/>
                </a:lnTo>
                <a:lnTo>
                  <a:pt x="348231" y="512605"/>
                </a:lnTo>
                <a:lnTo>
                  <a:pt x="0" y="683473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6806957" y="2309473"/>
            <a:ext cx="348224" cy="683473"/>
          </a:xfrm>
          <a:custGeom>
            <a:avLst/>
            <a:gdLst/>
            <a:ahLst/>
            <a:cxnLst/>
            <a:rect l="l" t="t" r="r" b="b"/>
            <a:pathLst>
              <a:path w="348224" h="683473">
                <a:moveTo>
                  <a:pt x="348224" y="170868"/>
                </a:moveTo>
                <a:lnTo>
                  <a:pt x="0" y="0"/>
                </a:lnTo>
                <a:lnTo>
                  <a:pt x="0" y="683473"/>
                </a:lnTo>
                <a:lnTo>
                  <a:pt x="348224" y="512605"/>
                </a:lnTo>
                <a:lnTo>
                  <a:pt x="348224" y="170868"/>
                </a:lnTo>
                <a:close/>
              </a:path>
            </a:pathLst>
          </a:custGeom>
          <a:ln w="231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6284620" y="2480341"/>
            <a:ext cx="522336" cy="0"/>
          </a:xfrm>
          <a:custGeom>
            <a:avLst/>
            <a:gdLst/>
            <a:ahLst/>
            <a:cxnLst/>
            <a:rect l="l" t="t" r="r" b="b"/>
            <a:pathLst>
              <a:path w="522336">
                <a:moveTo>
                  <a:pt x="522336" y="0"/>
                </a:moveTo>
                <a:lnTo>
                  <a:pt x="0" y="0"/>
                </a:lnTo>
              </a:path>
            </a:pathLst>
          </a:custGeom>
          <a:ln w="22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6284620" y="2822078"/>
            <a:ext cx="522336" cy="0"/>
          </a:xfrm>
          <a:custGeom>
            <a:avLst/>
            <a:gdLst/>
            <a:ahLst/>
            <a:cxnLst/>
            <a:rect l="l" t="t" r="r" b="b"/>
            <a:pathLst>
              <a:path w="522336">
                <a:moveTo>
                  <a:pt x="522336" y="0"/>
                </a:moveTo>
                <a:lnTo>
                  <a:pt x="0" y="0"/>
                </a:lnTo>
              </a:path>
            </a:pathLst>
          </a:custGeom>
          <a:ln w="22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6981069" y="2907513"/>
            <a:ext cx="0" cy="256302"/>
          </a:xfrm>
          <a:custGeom>
            <a:avLst/>
            <a:gdLst/>
            <a:ahLst/>
            <a:cxnLst/>
            <a:rect l="l" t="t" r="r" b="b"/>
            <a:pathLst>
              <a:path h="256302">
                <a:moveTo>
                  <a:pt x="0" y="0"/>
                </a:moveTo>
                <a:lnTo>
                  <a:pt x="0" y="256302"/>
                </a:lnTo>
              </a:path>
            </a:pathLst>
          </a:custGeom>
          <a:ln w="232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7155182" y="2651210"/>
            <a:ext cx="348224" cy="0"/>
          </a:xfrm>
          <a:custGeom>
            <a:avLst/>
            <a:gdLst/>
            <a:ahLst/>
            <a:cxnLst/>
            <a:rect l="l" t="t" r="r" b="b"/>
            <a:pathLst>
              <a:path w="348224">
                <a:moveTo>
                  <a:pt x="0" y="0"/>
                </a:moveTo>
                <a:lnTo>
                  <a:pt x="348224" y="0"/>
                </a:lnTo>
              </a:path>
            </a:pathLst>
          </a:custGeom>
          <a:ln w="22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6806956" y="3334684"/>
            <a:ext cx="348231" cy="683473"/>
          </a:xfrm>
          <a:custGeom>
            <a:avLst/>
            <a:gdLst/>
            <a:ahLst/>
            <a:cxnLst/>
            <a:rect l="l" t="t" r="r" b="b"/>
            <a:pathLst>
              <a:path w="348231" h="683473">
                <a:moveTo>
                  <a:pt x="0" y="0"/>
                </a:moveTo>
                <a:lnTo>
                  <a:pt x="348231" y="170868"/>
                </a:lnTo>
                <a:lnTo>
                  <a:pt x="348231" y="512605"/>
                </a:lnTo>
                <a:lnTo>
                  <a:pt x="0" y="683473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6806958" y="3334684"/>
            <a:ext cx="348224" cy="683473"/>
          </a:xfrm>
          <a:custGeom>
            <a:avLst/>
            <a:gdLst/>
            <a:ahLst/>
            <a:cxnLst/>
            <a:rect l="l" t="t" r="r" b="b"/>
            <a:pathLst>
              <a:path w="348224" h="683473">
                <a:moveTo>
                  <a:pt x="348224" y="170868"/>
                </a:moveTo>
                <a:lnTo>
                  <a:pt x="0" y="0"/>
                </a:lnTo>
                <a:lnTo>
                  <a:pt x="0" y="683473"/>
                </a:lnTo>
                <a:lnTo>
                  <a:pt x="348224" y="512605"/>
                </a:lnTo>
                <a:lnTo>
                  <a:pt x="348224" y="170868"/>
                </a:lnTo>
                <a:close/>
              </a:path>
            </a:pathLst>
          </a:custGeom>
          <a:ln w="231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6284623" y="3505552"/>
            <a:ext cx="522336" cy="0"/>
          </a:xfrm>
          <a:custGeom>
            <a:avLst/>
            <a:gdLst/>
            <a:ahLst/>
            <a:cxnLst/>
            <a:rect l="l" t="t" r="r" b="b"/>
            <a:pathLst>
              <a:path w="522336">
                <a:moveTo>
                  <a:pt x="522336" y="0"/>
                </a:moveTo>
                <a:lnTo>
                  <a:pt x="0" y="0"/>
                </a:lnTo>
              </a:path>
            </a:pathLst>
          </a:custGeom>
          <a:ln w="22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6284624" y="3847289"/>
            <a:ext cx="522336" cy="0"/>
          </a:xfrm>
          <a:custGeom>
            <a:avLst/>
            <a:gdLst/>
            <a:ahLst/>
            <a:cxnLst/>
            <a:rect l="l" t="t" r="r" b="b"/>
            <a:pathLst>
              <a:path w="522336">
                <a:moveTo>
                  <a:pt x="522336" y="0"/>
                </a:moveTo>
                <a:lnTo>
                  <a:pt x="0" y="0"/>
                </a:lnTo>
              </a:path>
            </a:pathLst>
          </a:custGeom>
          <a:ln w="22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6981072" y="3932723"/>
            <a:ext cx="0" cy="427171"/>
          </a:xfrm>
          <a:custGeom>
            <a:avLst/>
            <a:gdLst/>
            <a:ahLst/>
            <a:cxnLst/>
            <a:rect l="l" t="t" r="r" b="b"/>
            <a:pathLst>
              <a:path h="427171">
                <a:moveTo>
                  <a:pt x="0" y="0"/>
                </a:moveTo>
                <a:lnTo>
                  <a:pt x="0" y="427171"/>
                </a:lnTo>
              </a:path>
            </a:pathLst>
          </a:custGeom>
          <a:ln w="232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7155185" y="3676421"/>
            <a:ext cx="348224" cy="0"/>
          </a:xfrm>
          <a:custGeom>
            <a:avLst/>
            <a:gdLst/>
            <a:ahLst/>
            <a:cxnLst/>
            <a:rect l="l" t="t" r="r" b="b"/>
            <a:pathLst>
              <a:path w="348224">
                <a:moveTo>
                  <a:pt x="0" y="0"/>
                </a:moveTo>
                <a:lnTo>
                  <a:pt x="348224" y="0"/>
                </a:lnTo>
              </a:path>
            </a:pathLst>
          </a:custGeom>
          <a:ln w="22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7851632" y="2822078"/>
            <a:ext cx="348224" cy="683473"/>
          </a:xfrm>
          <a:custGeom>
            <a:avLst/>
            <a:gdLst/>
            <a:ahLst/>
            <a:cxnLst/>
            <a:rect l="l" t="t" r="r" b="b"/>
            <a:pathLst>
              <a:path w="348224" h="683473">
                <a:moveTo>
                  <a:pt x="0" y="0"/>
                </a:moveTo>
                <a:lnTo>
                  <a:pt x="348224" y="170868"/>
                </a:lnTo>
                <a:lnTo>
                  <a:pt x="348224" y="512605"/>
                </a:lnTo>
                <a:lnTo>
                  <a:pt x="0" y="683473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7851633" y="2822078"/>
            <a:ext cx="348224" cy="683473"/>
          </a:xfrm>
          <a:custGeom>
            <a:avLst/>
            <a:gdLst/>
            <a:ahLst/>
            <a:cxnLst/>
            <a:rect l="l" t="t" r="r" b="b"/>
            <a:pathLst>
              <a:path w="348224" h="683473">
                <a:moveTo>
                  <a:pt x="348224" y="170868"/>
                </a:moveTo>
                <a:lnTo>
                  <a:pt x="0" y="0"/>
                </a:lnTo>
                <a:lnTo>
                  <a:pt x="0" y="683473"/>
                </a:lnTo>
                <a:lnTo>
                  <a:pt x="348224" y="512605"/>
                </a:lnTo>
                <a:lnTo>
                  <a:pt x="348224" y="170868"/>
                </a:lnTo>
                <a:close/>
              </a:path>
            </a:pathLst>
          </a:custGeom>
          <a:ln w="231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7503410" y="2992947"/>
            <a:ext cx="348224" cy="0"/>
          </a:xfrm>
          <a:custGeom>
            <a:avLst/>
            <a:gdLst/>
            <a:ahLst/>
            <a:cxnLst/>
            <a:rect l="l" t="t" r="r" b="b"/>
            <a:pathLst>
              <a:path w="348224">
                <a:moveTo>
                  <a:pt x="348224" y="0"/>
                </a:moveTo>
                <a:lnTo>
                  <a:pt x="0" y="0"/>
                </a:lnTo>
              </a:path>
            </a:pathLst>
          </a:custGeom>
          <a:ln w="22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7503411" y="3334684"/>
            <a:ext cx="348224" cy="0"/>
          </a:xfrm>
          <a:custGeom>
            <a:avLst/>
            <a:gdLst/>
            <a:ahLst/>
            <a:cxnLst/>
            <a:rect l="l" t="t" r="r" b="b"/>
            <a:pathLst>
              <a:path w="348224">
                <a:moveTo>
                  <a:pt x="348224" y="0"/>
                </a:moveTo>
                <a:lnTo>
                  <a:pt x="0" y="0"/>
                </a:lnTo>
              </a:path>
            </a:pathLst>
          </a:custGeom>
          <a:ln w="22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8025747" y="3420118"/>
            <a:ext cx="0" cy="939776"/>
          </a:xfrm>
          <a:custGeom>
            <a:avLst/>
            <a:gdLst/>
            <a:ahLst/>
            <a:cxnLst/>
            <a:rect l="l" t="t" r="r" b="b"/>
            <a:pathLst>
              <a:path h="939776">
                <a:moveTo>
                  <a:pt x="0" y="0"/>
                </a:moveTo>
                <a:lnTo>
                  <a:pt x="0" y="939776"/>
                </a:lnTo>
              </a:path>
            </a:pathLst>
          </a:custGeom>
          <a:ln w="232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8199860" y="3163815"/>
            <a:ext cx="522336" cy="0"/>
          </a:xfrm>
          <a:custGeom>
            <a:avLst/>
            <a:gdLst/>
            <a:ahLst/>
            <a:cxnLst/>
            <a:rect l="l" t="t" r="r" b="b"/>
            <a:pathLst>
              <a:path w="522336">
                <a:moveTo>
                  <a:pt x="0" y="0"/>
                </a:moveTo>
                <a:lnTo>
                  <a:pt x="522336" y="0"/>
                </a:lnTo>
              </a:path>
            </a:pathLst>
          </a:custGeom>
          <a:ln w="22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7503412" y="2651210"/>
            <a:ext cx="0" cy="341736"/>
          </a:xfrm>
          <a:custGeom>
            <a:avLst/>
            <a:gdLst/>
            <a:ahLst/>
            <a:cxnLst/>
            <a:rect l="l" t="t" r="r" b="b"/>
            <a:pathLst>
              <a:path h="341736">
                <a:moveTo>
                  <a:pt x="0" y="0"/>
                </a:moveTo>
                <a:lnTo>
                  <a:pt x="0" y="341736"/>
                </a:lnTo>
              </a:path>
            </a:pathLst>
          </a:custGeom>
          <a:ln w="232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7503412" y="3334684"/>
            <a:ext cx="0" cy="341736"/>
          </a:xfrm>
          <a:custGeom>
            <a:avLst/>
            <a:gdLst/>
            <a:ahLst/>
            <a:cxnLst/>
            <a:rect l="l" t="t" r="r" b="b"/>
            <a:pathLst>
              <a:path h="341736">
                <a:moveTo>
                  <a:pt x="0" y="0"/>
                </a:moveTo>
                <a:lnTo>
                  <a:pt x="0" y="341736"/>
                </a:lnTo>
              </a:path>
            </a:pathLst>
          </a:custGeom>
          <a:ln w="232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6981077" y="3163815"/>
            <a:ext cx="348224" cy="477007"/>
          </a:xfrm>
          <a:custGeom>
            <a:avLst/>
            <a:gdLst/>
            <a:ahLst/>
            <a:cxnLst/>
            <a:rect l="l" t="t" r="r" b="b"/>
            <a:pathLst>
              <a:path w="348224" h="477007">
                <a:moveTo>
                  <a:pt x="0" y="0"/>
                </a:moveTo>
                <a:lnTo>
                  <a:pt x="348224" y="0"/>
                </a:lnTo>
                <a:lnTo>
                  <a:pt x="348224" y="477007"/>
                </a:lnTo>
              </a:path>
            </a:pathLst>
          </a:custGeom>
          <a:ln w="230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6981078" y="3612345"/>
            <a:ext cx="348224" cy="491246"/>
          </a:xfrm>
          <a:custGeom>
            <a:avLst/>
            <a:gdLst/>
            <a:ahLst/>
            <a:cxnLst/>
            <a:rect l="l" t="t" r="r" b="b"/>
            <a:pathLst>
              <a:path w="348224" h="491246">
                <a:moveTo>
                  <a:pt x="348224" y="0"/>
                </a:moveTo>
                <a:lnTo>
                  <a:pt x="348224" y="491246"/>
                </a:lnTo>
                <a:lnTo>
                  <a:pt x="0" y="491246"/>
                </a:lnTo>
              </a:path>
            </a:pathLst>
          </a:custGeom>
          <a:ln w="230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6962361" y="4085223"/>
            <a:ext cx="34822" cy="34173"/>
          </a:xfrm>
          <a:custGeom>
            <a:avLst/>
            <a:gdLst/>
            <a:ahLst/>
            <a:cxnLst/>
            <a:rect l="l" t="t" r="r" b="b"/>
            <a:pathLst>
              <a:path w="34822" h="34173">
                <a:moveTo>
                  <a:pt x="0" y="17086"/>
                </a:moveTo>
                <a:lnTo>
                  <a:pt x="0" y="7653"/>
                </a:lnTo>
                <a:lnTo>
                  <a:pt x="7798" y="0"/>
                </a:lnTo>
                <a:lnTo>
                  <a:pt x="27023" y="0"/>
                </a:lnTo>
                <a:lnTo>
                  <a:pt x="34822" y="7646"/>
                </a:lnTo>
                <a:lnTo>
                  <a:pt x="34822" y="26520"/>
                </a:lnTo>
                <a:lnTo>
                  <a:pt x="27030" y="34173"/>
                </a:lnTo>
                <a:lnTo>
                  <a:pt x="7798" y="34173"/>
                </a:lnTo>
                <a:lnTo>
                  <a:pt x="0" y="26520"/>
                </a:lnTo>
                <a:lnTo>
                  <a:pt x="0" y="1708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6962361" y="4085223"/>
            <a:ext cx="34822" cy="34173"/>
          </a:xfrm>
          <a:custGeom>
            <a:avLst/>
            <a:gdLst/>
            <a:ahLst/>
            <a:cxnLst/>
            <a:rect l="l" t="t" r="r" b="b"/>
            <a:pathLst>
              <a:path w="34822" h="34173">
                <a:moveTo>
                  <a:pt x="0" y="17086"/>
                </a:moveTo>
                <a:lnTo>
                  <a:pt x="0" y="7653"/>
                </a:lnTo>
                <a:lnTo>
                  <a:pt x="7798" y="0"/>
                </a:lnTo>
                <a:lnTo>
                  <a:pt x="17411" y="0"/>
                </a:lnTo>
                <a:lnTo>
                  <a:pt x="27023" y="0"/>
                </a:lnTo>
                <a:lnTo>
                  <a:pt x="34822" y="7646"/>
                </a:lnTo>
                <a:lnTo>
                  <a:pt x="34822" y="17086"/>
                </a:lnTo>
                <a:lnTo>
                  <a:pt x="34822" y="26520"/>
                </a:lnTo>
                <a:lnTo>
                  <a:pt x="27030" y="34173"/>
                </a:lnTo>
                <a:lnTo>
                  <a:pt x="17411" y="34173"/>
                </a:lnTo>
                <a:lnTo>
                  <a:pt x="7798" y="34173"/>
                </a:lnTo>
                <a:lnTo>
                  <a:pt x="0" y="26520"/>
                </a:lnTo>
                <a:lnTo>
                  <a:pt x="0" y="17086"/>
                </a:lnTo>
                <a:close/>
              </a:path>
            </a:pathLst>
          </a:custGeom>
          <a:ln w="22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1524000" y="2057400"/>
            <a:ext cx="228600" cy="0"/>
          </a:xfrm>
          <a:custGeom>
            <a:avLst/>
            <a:gdLst/>
            <a:ahLst/>
            <a:cxnLst/>
            <a:rect l="l" t="t" r="r" b="b"/>
            <a:pathLst>
              <a:path w="228600">
                <a:moveTo>
                  <a:pt x="228600" y="0"/>
                </a:moveTo>
                <a:lnTo>
                  <a:pt x="0" y="0"/>
                </a:lnTo>
              </a:path>
            </a:pathLst>
          </a:custGeom>
          <a:ln w="9525">
            <a:solidFill>
              <a:srgbClr val="00CB9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1524000" y="2057400"/>
            <a:ext cx="0" cy="381000"/>
          </a:xfrm>
          <a:custGeom>
            <a:avLst/>
            <a:gdLst/>
            <a:ahLst/>
            <a:cxnLst/>
            <a:rect l="l" t="t" r="r" b="b"/>
            <a:pathLst>
              <a:path h="381000">
                <a:moveTo>
                  <a:pt x="0" y="0"/>
                </a:moveTo>
                <a:lnTo>
                  <a:pt x="0" y="381000"/>
                </a:lnTo>
              </a:path>
            </a:pathLst>
          </a:custGeom>
          <a:ln w="9525">
            <a:solidFill>
              <a:srgbClr val="00CB9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1524000" y="2438400"/>
            <a:ext cx="228600" cy="0"/>
          </a:xfrm>
          <a:custGeom>
            <a:avLst/>
            <a:gdLst/>
            <a:ahLst/>
            <a:cxnLst/>
            <a:rect l="l" t="t" r="r" b="b"/>
            <a:pathLst>
              <a:path w="228600">
                <a:moveTo>
                  <a:pt x="0" y="0"/>
                </a:moveTo>
                <a:lnTo>
                  <a:pt x="228600" y="0"/>
                </a:lnTo>
              </a:path>
            </a:pathLst>
          </a:custGeom>
          <a:ln w="9525">
            <a:solidFill>
              <a:srgbClr val="00CB9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1524000" y="2438400"/>
            <a:ext cx="0" cy="1143000"/>
          </a:xfrm>
          <a:custGeom>
            <a:avLst/>
            <a:gdLst/>
            <a:ahLst/>
            <a:cxnLst/>
            <a:rect l="l" t="t" r="r" b="b"/>
            <a:pathLst>
              <a:path h="1143000">
                <a:moveTo>
                  <a:pt x="0" y="0"/>
                </a:moveTo>
                <a:lnTo>
                  <a:pt x="0" y="1143000"/>
                </a:lnTo>
              </a:path>
            </a:pathLst>
          </a:custGeom>
          <a:ln w="9525">
            <a:solidFill>
              <a:srgbClr val="00CB9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1524000" y="3581400"/>
            <a:ext cx="228600" cy="0"/>
          </a:xfrm>
          <a:custGeom>
            <a:avLst/>
            <a:gdLst/>
            <a:ahLst/>
            <a:cxnLst/>
            <a:rect l="l" t="t" r="r" b="b"/>
            <a:pathLst>
              <a:path w="228600">
                <a:moveTo>
                  <a:pt x="0" y="0"/>
                </a:moveTo>
                <a:lnTo>
                  <a:pt x="228600" y="0"/>
                </a:lnTo>
              </a:path>
            </a:pathLst>
          </a:custGeom>
          <a:ln w="9525">
            <a:solidFill>
              <a:srgbClr val="00CB9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1524000" y="3581400"/>
            <a:ext cx="0" cy="3124200"/>
          </a:xfrm>
          <a:custGeom>
            <a:avLst/>
            <a:gdLst/>
            <a:ahLst/>
            <a:cxnLst/>
            <a:rect l="l" t="t" r="r" b="b"/>
            <a:pathLst>
              <a:path h="3124200">
                <a:moveTo>
                  <a:pt x="0" y="0"/>
                </a:moveTo>
                <a:lnTo>
                  <a:pt x="0" y="3124200"/>
                </a:lnTo>
              </a:path>
            </a:pathLst>
          </a:custGeom>
          <a:ln w="9525">
            <a:solidFill>
              <a:srgbClr val="00CB9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1524000" y="6705600"/>
            <a:ext cx="152400" cy="0"/>
          </a:xfrm>
          <a:custGeom>
            <a:avLst/>
            <a:gdLst/>
            <a:ahLst/>
            <a:cxnLst/>
            <a:rect l="l" t="t" r="r" b="b"/>
            <a:pathLst>
              <a:path w="152400">
                <a:moveTo>
                  <a:pt x="0" y="0"/>
                </a:moveTo>
                <a:lnTo>
                  <a:pt x="152400" y="0"/>
                </a:lnTo>
              </a:path>
            </a:pathLst>
          </a:custGeom>
          <a:ln w="9525">
            <a:solidFill>
              <a:srgbClr val="00CB9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1752600" y="3886200"/>
            <a:ext cx="152400" cy="0"/>
          </a:xfrm>
          <a:custGeom>
            <a:avLst/>
            <a:gdLst/>
            <a:ahLst/>
            <a:cxnLst/>
            <a:rect l="l" t="t" r="r" b="b"/>
            <a:pathLst>
              <a:path w="152400">
                <a:moveTo>
                  <a:pt x="152400" y="0"/>
                </a:moveTo>
                <a:lnTo>
                  <a:pt x="0" y="0"/>
                </a:lnTo>
              </a:path>
            </a:pathLst>
          </a:custGeom>
          <a:ln w="9525">
            <a:solidFill>
              <a:srgbClr val="00CB9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1752600" y="3886200"/>
            <a:ext cx="0" cy="1295400"/>
          </a:xfrm>
          <a:custGeom>
            <a:avLst/>
            <a:gdLst/>
            <a:ahLst/>
            <a:cxnLst/>
            <a:rect l="l" t="t" r="r" b="b"/>
            <a:pathLst>
              <a:path h="1295400">
                <a:moveTo>
                  <a:pt x="0" y="0"/>
                </a:moveTo>
                <a:lnTo>
                  <a:pt x="0" y="1295400"/>
                </a:lnTo>
              </a:path>
            </a:pathLst>
          </a:custGeom>
          <a:ln w="9525">
            <a:solidFill>
              <a:srgbClr val="00CB9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1752600" y="5181600"/>
            <a:ext cx="152400" cy="0"/>
          </a:xfrm>
          <a:custGeom>
            <a:avLst/>
            <a:gdLst/>
            <a:ahLst/>
            <a:cxnLst/>
            <a:rect l="l" t="t" r="r" b="b"/>
            <a:pathLst>
              <a:path w="152400">
                <a:moveTo>
                  <a:pt x="0" y="0"/>
                </a:moveTo>
                <a:lnTo>
                  <a:pt x="152400" y="0"/>
                </a:lnTo>
              </a:path>
            </a:pathLst>
          </a:custGeom>
          <a:ln w="9525">
            <a:solidFill>
              <a:srgbClr val="00CB9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1752600" y="5410200"/>
            <a:ext cx="152400" cy="0"/>
          </a:xfrm>
          <a:custGeom>
            <a:avLst/>
            <a:gdLst/>
            <a:ahLst/>
            <a:cxnLst/>
            <a:rect l="l" t="t" r="r" b="b"/>
            <a:pathLst>
              <a:path w="152400">
                <a:moveTo>
                  <a:pt x="152400" y="0"/>
                </a:moveTo>
                <a:lnTo>
                  <a:pt x="0" y="0"/>
                </a:lnTo>
              </a:path>
            </a:pathLst>
          </a:custGeom>
          <a:ln w="9525">
            <a:solidFill>
              <a:srgbClr val="00CB9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1752600" y="5410200"/>
            <a:ext cx="0" cy="1143000"/>
          </a:xfrm>
          <a:custGeom>
            <a:avLst/>
            <a:gdLst/>
            <a:ahLst/>
            <a:cxnLst/>
            <a:rect l="l" t="t" r="r" b="b"/>
            <a:pathLst>
              <a:path h="1143000">
                <a:moveTo>
                  <a:pt x="0" y="0"/>
                </a:moveTo>
                <a:lnTo>
                  <a:pt x="0" y="1143000"/>
                </a:lnTo>
              </a:path>
            </a:pathLst>
          </a:custGeom>
          <a:ln w="9525">
            <a:solidFill>
              <a:srgbClr val="00CB9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1752600" y="6553200"/>
            <a:ext cx="152400" cy="0"/>
          </a:xfrm>
          <a:custGeom>
            <a:avLst/>
            <a:gdLst/>
            <a:ahLst/>
            <a:cxnLst/>
            <a:rect l="l" t="t" r="r" b="b"/>
            <a:pathLst>
              <a:path w="152400">
                <a:moveTo>
                  <a:pt x="0" y="0"/>
                </a:moveTo>
                <a:lnTo>
                  <a:pt x="152400" y="0"/>
                </a:lnTo>
              </a:path>
            </a:pathLst>
          </a:custGeom>
          <a:ln w="9525">
            <a:solidFill>
              <a:srgbClr val="00CB9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" name="object 77"/>
          <p:cNvSpPr txBox="1"/>
          <p:nvPr/>
        </p:nvSpPr>
        <p:spPr>
          <a:xfrm>
            <a:off x="764540" y="1180823"/>
            <a:ext cx="6223422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 st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1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: 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Arc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hi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764540" y="16885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1142492" y="1690386"/>
            <a:ext cx="3426080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De</a:t>
            </a:r>
            <a:r>
              <a:rPr sz="2800" spc="4" dirty="0" smtClean="0">
                <a:latin typeface="Times New Roman"/>
                <a:cs typeface="Times New Roman"/>
              </a:rPr>
              <a:t>s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riptio</a:t>
            </a:r>
            <a:r>
              <a:rPr sz="2800" spc="0" dirty="0" smtClean="0">
                <a:latin typeface="Times New Roman"/>
                <a:cs typeface="Times New Roman"/>
              </a:rPr>
              <a:t>n</a:t>
            </a:r>
            <a:r>
              <a:rPr sz="2800" spc="-90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stru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tur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ll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4574420" y="1690386"/>
            <a:ext cx="1516679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4" dirty="0" smtClean="0">
                <a:latin typeface="Times New Roman"/>
                <a:cs typeface="Times New Roman"/>
              </a:rPr>
              <a:t>(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x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4" dirty="0" smtClean="0">
                <a:latin typeface="Times New Roman"/>
                <a:cs typeface="Times New Roman"/>
              </a:rPr>
              <a:t>pl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0" dirty="0" smtClean="0">
                <a:latin typeface="Times New Roman"/>
                <a:cs typeface="Times New Roman"/>
              </a:rPr>
              <a:t>)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1755139" y="2105298"/>
            <a:ext cx="2401981" cy="33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1031">
              <a:lnSpc>
                <a:spcPts val="1240"/>
              </a:lnSpc>
              <a:spcBef>
                <a:spcPts val="62"/>
              </a:spcBef>
            </a:pPr>
            <a:r>
              <a:rPr sz="1650" b="1" spc="0" baseline="5350" dirty="0" smtClean="0">
                <a:latin typeface="Courier New"/>
                <a:cs typeface="Courier New"/>
              </a:rPr>
              <a:t>library</a:t>
            </a:r>
            <a:r>
              <a:rPr sz="1650" b="1" spc="9" baseline="5350" dirty="0" smtClean="0">
                <a:latin typeface="Courier New"/>
                <a:cs typeface="Courier New"/>
              </a:rPr>
              <a:t> </a:t>
            </a:r>
            <a:r>
              <a:rPr sz="1650" b="1" spc="0" baseline="5350" dirty="0" smtClean="0">
                <a:latin typeface="Courier New"/>
                <a:cs typeface="Courier New"/>
              </a:rPr>
              <a:t>iee</a:t>
            </a:r>
            <a:r>
              <a:rPr sz="1650" b="1" spc="9" baseline="5350" dirty="0" smtClean="0">
                <a:latin typeface="Courier New"/>
                <a:cs typeface="Courier New"/>
              </a:rPr>
              <a:t>e</a:t>
            </a:r>
            <a:r>
              <a:rPr sz="1650" spc="0" baseline="5350" dirty="0" smtClean="0">
                <a:latin typeface="Courier New"/>
                <a:cs typeface="Courier New"/>
              </a:rPr>
              <a:t>;</a:t>
            </a:r>
            <a:endParaRPr sz="1100">
              <a:latin typeface="Courier New"/>
              <a:cs typeface="Courier New"/>
            </a:endParaRPr>
          </a:p>
          <a:p>
            <a:pPr marL="12840">
              <a:lnSpc>
                <a:spcPct val="94401"/>
              </a:lnSpc>
            </a:pPr>
            <a:r>
              <a:rPr sz="1100" b="1" spc="0" dirty="0" smtClean="0">
                <a:latin typeface="Courier New"/>
                <a:cs typeface="Courier New"/>
              </a:rPr>
              <a:t>use ie</a:t>
            </a:r>
            <a:r>
              <a:rPr sz="1100" b="1" spc="9" dirty="0" smtClean="0">
                <a:latin typeface="Courier New"/>
                <a:cs typeface="Courier New"/>
              </a:rPr>
              <a:t>e</a:t>
            </a:r>
            <a:r>
              <a:rPr sz="1100" b="1" spc="0" dirty="0" smtClean="0">
                <a:latin typeface="Courier New"/>
                <a:cs typeface="Courier New"/>
              </a:rPr>
              <a:t>e.st</a:t>
            </a:r>
            <a:r>
              <a:rPr sz="1100" b="1" spc="9" dirty="0" smtClean="0">
                <a:latin typeface="Courier New"/>
                <a:cs typeface="Courier New"/>
              </a:rPr>
              <a:t>d</a:t>
            </a:r>
            <a:r>
              <a:rPr sz="1100" b="1" spc="0" dirty="0" smtClean="0">
                <a:latin typeface="Courier New"/>
                <a:cs typeface="Courier New"/>
              </a:rPr>
              <a:t>_lo</a:t>
            </a:r>
            <a:r>
              <a:rPr sz="1100" b="1" spc="9" dirty="0" smtClean="0">
                <a:latin typeface="Courier New"/>
                <a:cs typeface="Courier New"/>
              </a:rPr>
              <a:t>g</a:t>
            </a:r>
            <a:r>
              <a:rPr sz="1100" b="1" spc="0" dirty="0" smtClean="0">
                <a:latin typeface="Courier New"/>
                <a:cs typeface="Courier New"/>
              </a:rPr>
              <a:t>i</a:t>
            </a:r>
            <a:r>
              <a:rPr sz="1100" b="1" spc="9" dirty="0" smtClean="0">
                <a:latin typeface="Courier New"/>
                <a:cs typeface="Courier New"/>
              </a:rPr>
              <a:t>c</a:t>
            </a:r>
            <a:r>
              <a:rPr sz="1100" b="1" spc="0" dirty="0" smtClean="0">
                <a:latin typeface="Courier New"/>
                <a:cs typeface="Courier New"/>
              </a:rPr>
              <a:t>_1164.</a:t>
            </a:r>
            <a:r>
              <a:rPr sz="1100" b="1" spc="9" dirty="0" smtClean="0">
                <a:latin typeface="Courier New"/>
                <a:cs typeface="Courier New"/>
              </a:rPr>
              <a:t>a</a:t>
            </a:r>
            <a:r>
              <a:rPr sz="1100" b="1" spc="0" dirty="0" smtClean="0">
                <a:latin typeface="Courier New"/>
                <a:cs typeface="Courier New"/>
              </a:rPr>
              <a:t>ll</a:t>
            </a:r>
            <a:r>
              <a:rPr sz="1100" spc="0" dirty="0" smtClean="0">
                <a:latin typeface="Courier New"/>
                <a:cs typeface="Courier New"/>
              </a:rPr>
              <a:t>;</a:t>
            </a:r>
            <a:endParaRPr sz="1100">
              <a:latin typeface="Courier New"/>
              <a:cs typeface="Courier New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8060904" y="2278483"/>
            <a:ext cx="313290" cy="1393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15"/>
              </a:lnSpc>
              <a:spcBef>
                <a:spcPts val="50"/>
              </a:spcBef>
            </a:pPr>
            <a:r>
              <a:rPr sz="900" spc="0" dirty="0" smtClean="0">
                <a:latin typeface="Times New Roman"/>
                <a:cs typeface="Times New Roman"/>
              </a:rPr>
              <a:t>MUX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8083515" y="2415179"/>
            <a:ext cx="100524" cy="1393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15"/>
              </a:lnSpc>
              <a:spcBef>
                <a:spcPts val="50"/>
              </a:spcBef>
            </a:pPr>
            <a:r>
              <a:rPr sz="900" spc="0" dirty="0" smtClean="0">
                <a:latin typeface="Times New Roman"/>
                <a:cs typeface="Times New Roman"/>
              </a:rPr>
              <a:t>4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1755139" y="2562498"/>
            <a:ext cx="1476608" cy="333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1031">
              <a:lnSpc>
                <a:spcPts val="1240"/>
              </a:lnSpc>
              <a:spcBef>
                <a:spcPts val="62"/>
              </a:spcBef>
            </a:pPr>
            <a:r>
              <a:rPr sz="1650" b="1" spc="0" baseline="5350" dirty="0" smtClean="0">
                <a:latin typeface="Courier New"/>
                <a:cs typeface="Courier New"/>
              </a:rPr>
              <a:t>entity</a:t>
            </a:r>
            <a:r>
              <a:rPr sz="1650" b="1" spc="9" baseline="5350" dirty="0" smtClean="0">
                <a:latin typeface="Courier New"/>
                <a:cs typeface="Courier New"/>
              </a:rPr>
              <a:t> </a:t>
            </a:r>
            <a:r>
              <a:rPr sz="1650" spc="0" baseline="5350" dirty="0" smtClean="0">
                <a:latin typeface="Courier New"/>
                <a:cs typeface="Courier New"/>
              </a:rPr>
              <a:t>mux41</a:t>
            </a:r>
            <a:r>
              <a:rPr sz="1650" spc="9" baseline="5350" dirty="0" smtClean="0">
                <a:latin typeface="Courier New"/>
                <a:cs typeface="Courier New"/>
              </a:rPr>
              <a:t> </a:t>
            </a:r>
            <a:r>
              <a:rPr sz="1650" b="1" spc="0" baseline="5350" dirty="0" smtClean="0">
                <a:latin typeface="Courier New"/>
                <a:cs typeface="Courier New"/>
              </a:rPr>
              <a:t>is</a:t>
            </a:r>
            <a:endParaRPr sz="1100">
              <a:latin typeface="Courier New"/>
              <a:cs typeface="Courier New"/>
            </a:endParaRPr>
          </a:p>
          <a:p>
            <a:pPr marL="264373">
              <a:lnSpc>
                <a:spcPct val="94401"/>
              </a:lnSpc>
              <a:spcBef>
                <a:spcPts val="12"/>
              </a:spcBef>
            </a:pPr>
            <a:r>
              <a:rPr sz="1100" b="1" spc="0" dirty="0" smtClean="0">
                <a:latin typeface="Courier New"/>
                <a:cs typeface="Courier New"/>
              </a:rPr>
              <a:t>port</a:t>
            </a:r>
            <a:r>
              <a:rPr sz="1100" b="1" spc="9" dirty="0" smtClean="0">
                <a:latin typeface="Courier New"/>
                <a:cs typeface="Courier New"/>
              </a:rPr>
              <a:t> </a:t>
            </a:r>
            <a:r>
              <a:rPr sz="1100" spc="0" dirty="0" smtClean="0">
                <a:latin typeface="Courier New"/>
                <a:cs typeface="Courier New"/>
              </a:rPr>
              <a:t>(A,</a:t>
            </a:r>
            <a:r>
              <a:rPr sz="1100" spc="9" dirty="0" smtClean="0">
                <a:latin typeface="Courier New"/>
                <a:cs typeface="Courier New"/>
              </a:rPr>
              <a:t>B</a:t>
            </a:r>
            <a:r>
              <a:rPr sz="1100" spc="0" dirty="0" smtClean="0">
                <a:latin typeface="Courier New"/>
                <a:cs typeface="Courier New"/>
              </a:rPr>
              <a:t>,C,</a:t>
            </a:r>
            <a:r>
              <a:rPr sz="1100" spc="9" dirty="0" smtClean="0">
                <a:latin typeface="Courier New"/>
                <a:cs typeface="Courier New"/>
              </a:rPr>
              <a:t>D</a:t>
            </a:r>
            <a:r>
              <a:rPr sz="1100" spc="0" dirty="0" smtClean="0">
                <a:latin typeface="Courier New"/>
                <a:cs typeface="Courier New"/>
              </a:rPr>
              <a:t>:</a:t>
            </a:r>
            <a:endParaRPr sz="1100">
              <a:latin typeface="Courier New"/>
              <a:cs typeface="Courier New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3269947" y="2730187"/>
            <a:ext cx="1815871" cy="50098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980" marR="23738">
              <a:lnSpc>
                <a:spcPts val="1240"/>
              </a:lnSpc>
              <a:spcBef>
                <a:spcPts val="62"/>
              </a:spcBef>
            </a:pPr>
            <a:r>
              <a:rPr sz="1650" b="1" spc="0" baseline="5350" dirty="0" smtClean="0">
                <a:latin typeface="Courier New"/>
                <a:cs typeface="Courier New"/>
              </a:rPr>
              <a:t>in </a:t>
            </a:r>
            <a:r>
              <a:rPr sz="1650" spc="0" baseline="5350" dirty="0" smtClean="0">
                <a:latin typeface="Courier New"/>
                <a:cs typeface="Courier New"/>
              </a:rPr>
              <a:t>std</a:t>
            </a:r>
            <a:r>
              <a:rPr sz="1650" spc="9" baseline="5350" dirty="0" smtClean="0">
                <a:latin typeface="Courier New"/>
                <a:cs typeface="Courier New"/>
              </a:rPr>
              <a:t>_</a:t>
            </a:r>
            <a:r>
              <a:rPr sz="1650" spc="0" baseline="5350" dirty="0" smtClean="0">
                <a:latin typeface="Courier New"/>
                <a:cs typeface="Courier New"/>
              </a:rPr>
              <a:t>logi</a:t>
            </a:r>
            <a:r>
              <a:rPr sz="1650" spc="9" baseline="5350" dirty="0" smtClean="0">
                <a:latin typeface="Courier New"/>
                <a:cs typeface="Courier New"/>
              </a:rPr>
              <a:t>c</a:t>
            </a:r>
            <a:r>
              <a:rPr sz="1650" spc="0" baseline="5350" dirty="0" smtClean="0">
                <a:latin typeface="Courier New"/>
                <a:cs typeface="Courier New"/>
              </a:rPr>
              <a:t>;</a:t>
            </a:r>
            <a:endParaRPr sz="1100">
              <a:latin typeface="Courier New"/>
              <a:cs typeface="Courier New"/>
            </a:endParaRPr>
          </a:p>
          <a:p>
            <a:pPr marL="12840">
              <a:lnSpc>
                <a:spcPct val="94401"/>
              </a:lnSpc>
              <a:spcBef>
                <a:spcPts val="12"/>
              </a:spcBef>
            </a:pPr>
            <a:r>
              <a:rPr sz="1100" b="1" spc="0" dirty="0" smtClean="0">
                <a:latin typeface="Courier New"/>
                <a:cs typeface="Courier New"/>
              </a:rPr>
              <a:t>in </a:t>
            </a:r>
            <a:r>
              <a:rPr sz="1100" spc="0" dirty="0" smtClean="0">
                <a:latin typeface="Courier New"/>
                <a:cs typeface="Courier New"/>
              </a:rPr>
              <a:t>std</a:t>
            </a:r>
            <a:r>
              <a:rPr sz="1100" spc="9" dirty="0" smtClean="0">
                <a:latin typeface="Courier New"/>
                <a:cs typeface="Courier New"/>
              </a:rPr>
              <a:t>_</a:t>
            </a:r>
            <a:r>
              <a:rPr sz="1100" spc="0" dirty="0" smtClean="0">
                <a:latin typeface="Courier New"/>
                <a:cs typeface="Courier New"/>
              </a:rPr>
              <a:t>logi</a:t>
            </a:r>
            <a:r>
              <a:rPr sz="1100" spc="9" dirty="0" smtClean="0">
                <a:latin typeface="Courier New"/>
                <a:cs typeface="Courier New"/>
              </a:rPr>
              <a:t>c</a:t>
            </a:r>
            <a:r>
              <a:rPr sz="1100" spc="0" dirty="0" smtClean="0">
                <a:latin typeface="Courier New"/>
                <a:cs typeface="Courier New"/>
              </a:rPr>
              <a:t>_ve</a:t>
            </a:r>
            <a:r>
              <a:rPr sz="1100" spc="9" dirty="0" smtClean="0">
                <a:latin typeface="Courier New"/>
                <a:cs typeface="Courier New"/>
              </a:rPr>
              <a:t>c</a:t>
            </a:r>
            <a:r>
              <a:rPr sz="1100" spc="0" dirty="0" smtClean="0">
                <a:latin typeface="Courier New"/>
                <a:cs typeface="Courier New"/>
              </a:rPr>
              <a:t>t</a:t>
            </a:r>
            <a:r>
              <a:rPr sz="1100" spc="9" dirty="0" smtClean="0">
                <a:latin typeface="Courier New"/>
                <a:cs typeface="Courier New"/>
              </a:rPr>
              <a:t>o</a:t>
            </a:r>
            <a:r>
              <a:rPr sz="1100" spc="0" dirty="0" smtClean="0">
                <a:latin typeface="Courier New"/>
                <a:cs typeface="Courier New"/>
              </a:rPr>
              <a:t>r(1</a:t>
            </a:r>
            <a:endParaRPr sz="1100">
              <a:latin typeface="Courier New"/>
              <a:cs typeface="Courier New"/>
            </a:endParaRPr>
          </a:p>
          <a:p>
            <a:pPr marL="12700" marR="23738">
              <a:lnSpc>
                <a:spcPct val="94401"/>
              </a:lnSpc>
              <a:spcBef>
                <a:spcPts val="75"/>
              </a:spcBef>
            </a:pPr>
            <a:r>
              <a:rPr sz="1100" b="1" spc="0" dirty="0" smtClean="0">
                <a:latin typeface="Courier New"/>
                <a:cs typeface="Courier New"/>
              </a:rPr>
              <a:t>out </a:t>
            </a:r>
            <a:r>
              <a:rPr sz="1100" spc="0" dirty="0" smtClean="0">
                <a:latin typeface="Courier New"/>
                <a:cs typeface="Courier New"/>
              </a:rPr>
              <a:t>st</a:t>
            </a:r>
            <a:r>
              <a:rPr sz="1100" spc="9" dirty="0" smtClean="0">
                <a:latin typeface="Courier New"/>
                <a:cs typeface="Courier New"/>
              </a:rPr>
              <a:t>d</a:t>
            </a:r>
            <a:r>
              <a:rPr sz="1100" spc="0" dirty="0" smtClean="0">
                <a:latin typeface="Courier New"/>
                <a:cs typeface="Courier New"/>
              </a:rPr>
              <a:t>_log</a:t>
            </a:r>
            <a:r>
              <a:rPr sz="1100" spc="9" dirty="0" smtClean="0">
                <a:latin typeface="Courier New"/>
                <a:cs typeface="Courier New"/>
              </a:rPr>
              <a:t>i</a:t>
            </a:r>
            <a:r>
              <a:rPr sz="1100" spc="0" dirty="0" smtClean="0">
                <a:latin typeface="Courier New"/>
                <a:cs typeface="Courier New"/>
              </a:rPr>
              <a:t>c</a:t>
            </a:r>
            <a:endParaRPr sz="1100">
              <a:latin typeface="Courier New"/>
              <a:cs typeface="Courier New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1754999" y="2897876"/>
            <a:ext cx="865904" cy="66558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12700" algn="r">
              <a:lnSpc>
                <a:spcPts val="1240"/>
              </a:lnSpc>
              <a:spcBef>
                <a:spcPts val="62"/>
              </a:spcBef>
            </a:pPr>
            <a:r>
              <a:rPr sz="1650" spc="0" baseline="5350" dirty="0" smtClean="0">
                <a:latin typeface="Courier New"/>
                <a:cs typeface="Courier New"/>
              </a:rPr>
              <a:t>S</a:t>
            </a:r>
            <a:endParaRPr sz="1100">
              <a:latin typeface="Courier New"/>
              <a:cs typeface="Courier New"/>
            </a:endParaRPr>
          </a:p>
          <a:p>
            <a:pPr marR="12840" algn="r">
              <a:lnSpc>
                <a:spcPct val="94401"/>
              </a:lnSpc>
              <a:spcBef>
                <a:spcPts val="12"/>
              </a:spcBef>
            </a:pPr>
            <a:r>
              <a:rPr sz="1100" spc="0" dirty="0" smtClean="0">
                <a:latin typeface="Courier New"/>
                <a:cs typeface="Courier New"/>
              </a:rPr>
              <a:t>Y</a:t>
            </a:r>
            <a:endParaRPr sz="1100">
              <a:latin typeface="Courier New"/>
              <a:cs typeface="Courier New"/>
            </a:endParaRPr>
          </a:p>
          <a:p>
            <a:pPr marR="13260" algn="r">
              <a:lnSpc>
                <a:spcPct val="94401"/>
              </a:lnSpc>
              <a:spcBef>
                <a:spcPts val="75"/>
              </a:spcBef>
            </a:pPr>
            <a:r>
              <a:rPr sz="1100" spc="0" dirty="0" smtClean="0">
                <a:latin typeface="Courier New"/>
                <a:cs typeface="Courier New"/>
              </a:rPr>
              <a:t>);</a:t>
            </a:r>
            <a:endParaRPr sz="1100">
              <a:latin typeface="Courier New"/>
              <a:cs typeface="Courier New"/>
            </a:endParaRPr>
          </a:p>
          <a:p>
            <a:pPr marR="13415" algn="r">
              <a:lnSpc>
                <a:spcPct val="94401"/>
              </a:lnSpc>
              <a:spcBef>
                <a:spcPts val="50"/>
              </a:spcBef>
            </a:pPr>
            <a:r>
              <a:rPr sz="1100" b="1" spc="0" dirty="0" smtClean="0">
                <a:latin typeface="Courier New"/>
                <a:cs typeface="Courier New"/>
              </a:rPr>
              <a:t>end </a:t>
            </a:r>
            <a:r>
              <a:rPr sz="1100" spc="0" dirty="0" smtClean="0">
                <a:latin typeface="Courier New"/>
                <a:cs typeface="Courier New"/>
              </a:rPr>
              <a:t>mu</a:t>
            </a:r>
            <a:r>
              <a:rPr sz="1100" spc="9" dirty="0" smtClean="0">
                <a:latin typeface="Courier New"/>
                <a:cs typeface="Courier New"/>
              </a:rPr>
              <a:t>x</a:t>
            </a:r>
            <a:r>
              <a:rPr sz="1100" spc="0" dirty="0" smtClean="0">
                <a:latin typeface="Courier New"/>
                <a:cs typeface="Courier New"/>
              </a:rPr>
              <a:t>41;</a:t>
            </a:r>
            <a:endParaRPr sz="1100">
              <a:latin typeface="Courier New"/>
              <a:cs typeface="Courier New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3101136" y="2897876"/>
            <a:ext cx="130696" cy="333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840">
              <a:lnSpc>
                <a:spcPts val="1240"/>
              </a:lnSpc>
              <a:spcBef>
                <a:spcPts val="62"/>
              </a:spcBef>
            </a:pPr>
            <a:r>
              <a:rPr sz="1650" spc="0" baseline="5350" dirty="0" smtClean="0">
                <a:latin typeface="Courier New"/>
                <a:cs typeface="Courier New"/>
              </a:rPr>
              <a:t>:</a:t>
            </a:r>
            <a:endParaRPr sz="1100">
              <a:latin typeface="Courier New"/>
              <a:cs typeface="Courier New"/>
            </a:endParaRPr>
          </a:p>
          <a:p>
            <a:pPr marL="12700" marR="140">
              <a:lnSpc>
                <a:spcPct val="94401"/>
              </a:lnSpc>
              <a:spcBef>
                <a:spcPts val="12"/>
              </a:spcBef>
            </a:pPr>
            <a:r>
              <a:rPr sz="1100" spc="0" dirty="0" smtClean="0">
                <a:latin typeface="Courier New"/>
                <a:cs typeface="Courier New"/>
              </a:rPr>
              <a:t>:</a:t>
            </a:r>
            <a:endParaRPr sz="1100">
              <a:latin typeface="Courier New"/>
              <a:cs typeface="Courier New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5120524" y="2897876"/>
            <a:ext cx="887875" cy="1656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40"/>
              </a:lnSpc>
              <a:spcBef>
                <a:spcPts val="62"/>
              </a:spcBef>
            </a:pPr>
            <a:r>
              <a:rPr sz="1650" spc="0" baseline="5350" dirty="0" smtClean="0">
                <a:latin typeface="Courier New"/>
                <a:cs typeface="Courier New"/>
              </a:rPr>
              <a:t>do</a:t>
            </a:r>
            <a:r>
              <a:rPr sz="1650" spc="9" baseline="5350" dirty="0" smtClean="0">
                <a:latin typeface="Courier New"/>
                <a:cs typeface="Courier New"/>
              </a:rPr>
              <a:t>w</a:t>
            </a:r>
            <a:r>
              <a:rPr sz="1650" spc="0" baseline="5350" dirty="0" smtClean="0">
                <a:latin typeface="Courier New"/>
                <a:cs typeface="Courier New"/>
              </a:rPr>
              <a:t>nto </a:t>
            </a:r>
            <a:r>
              <a:rPr sz="1650" spc="9" baseline="5350" dirty="0" smtClean="0">
                <a:latin typeface="Courier New"/>
                <a:cs typeface="Courier New"/>
              </a:rPr>
              <a:t>0</a:t>
            </a:r>
            <a:r>
              <a:rPr sz="1650" spc="0" baseline="5350" dirty="0" smtClean="0">
                <a:latin typeface="Courier New"/>
                <a:cs typeface="Courier New"/>
              </a:rPr>
              <a:t>);</a:t>
            </a:r>
            <a:endParaRPr sz="1100">
              <a:latin typeface="Courier New"/>
              <a:cs typeface="Courier New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1755139" y="3690258"/>
            <a:ext cx="1054064" cy="1656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40"/>
              </a:lnSpc>
              <a:spcBef>
                <a:spcPts val="62"/>
              </a:spcBef>
            </a:pPr>
            <a:r>
              <a:rPr sz="1650" b="1" spc="0" baseline="5350" dirty="0" smtClean="0">
                <a:latin typeface="Courier New"/>
                <a:cs typeface="Courier New"/>
              </a:rPr>
              <a:t>archit</a:t>
            </a:r>
            <a:r>
              <a:rPr sz="1650" b="1" spc="9" baseline="5350" dirty="0" smtClean="0">
                <a:latin typeface="Courier New"/>
                <a:cs typeface="Courier New"/>
              </a:rPr>
              <a:t>e</a:t>
            </a:r>
            <a:r>
              <a:rPr sz="1650" b="1" spc="0" baseline="5350" dirty="0" smtClean="0">
                <a:latin typeface="Courier New"/>
                <a:cs typeface="Courier New"/>
              </a:rPr>
              <a:t>cture</a:t>
            </a:r>
            <a:endParaRPr sz="1100">
              <a:latin typeface="Courier New"/>
              <a:cs typeface="Courier New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2847921" y="3690258"/>
            <a:ext cx="1562920" cy="1656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40"/>
              </a:lnSpc>
              <a:spcBef>
                <a:spcPts val="62"/>
              </a:spcBef>
            </a:pPr>
            <a:r>
              <a:rPr sz="1650" spc="0" baseline="5350" dirty="0" smtClean="0">
                <a:latin typeface="Courier New"/>
                <a:cs typeface="Courier New"/>
              </a:rPr>
              <a:t>st</a:t>
            </a:r>
            <a:r>
              <a:rPr sz="1650" spc="9" baseline="5350" dirty="0" smtClean="0">
                <a:latin typeface="Courier New"/>
                <a:cs typeface="Courier New"/>
              </a:rPr>
              <a:t>r</a:t>
            </a:r>
            <a:r>
              <a:rPr sz="1650" spc="0" baseline="5350" dirty="0" smtClean="0">
                <a:latin typeface="Courier New"/>
                <a:cs typeface="Courier New"/>
              </a:rPr>
              <a:t>u</a:t>
            </a:r>
            <a:r>
              <a:rPr sz="1650" spc="9" baseline="5350" dirty="0" smtClean="0">
                <a:latin typeface="Courier New"/>
                <a:cs typeface="Courier New"/>
              </a:rPr>
              <a:t>c</a:t>
            </a:r>
            <a:r>
              <a:rPr sz="1650" spc="0" baseline="5350" dirty="0" smtClean="0">
                <a:latin typeface="Courier New"/>
                <a:cs typeface="Courier New"/>
              </a:rPr>
              <a:t>t </a:t>
            </a:r>
            <a:r>
              <a:rPr sz="1650" b="1" spc="0" baseline="5350" dirty="0" smtClean="0">
                <a:latin typeface="Courier New"/>
                <a:cs typeface="Courier New"/>
              </a:rPr>
              <a:t>of </a:t>
            </a:r>
            <a:r>
              <a:rPr sz="1650" spc="0" baseline="5350" dirty="0" smtClean="0">
                <a:latin typeface="Courier New"/>
                <a:cs typeface="Courier New"/>
              </a:rPr>
              <a:t>m</a:t>
            </a:r>
            <a:r>
              <a:rPr sz="1650" spc="9" baseline="5350" dirty="0" smtClean="0">
                <a:latin typeface="Courier New"/>
                <a:cs typeface="Courier New"/>
              </a:rPr>
              <a:t>u</a:t>
            </a:r>
            <a:r>
              <a:rPr sz="1650" spc="0" baseline="5350" dirty="0" smtClean="0">
                <a:latin typeface="Courier New"/>
                <a:cs typeface="Courier New"/>
              </a:rPr>
              <a:t>x41 </a:t>
            </a:r>
            <a:r>
              <a:rPr sz="1650" b="1" spc="9" baseline="5350" dirty="0" smtClean="0">
                <a:latin typeface="Courier New"/>
                <a:cs typeface="Courier New"/>
              </a:rPr>
              <a:t>is</a:t>
            </a:r>
            <a:endParaRPr sz="1100">
              <a:latin typeface="Courier New"/>
              <a:cs typeface="Courier New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2006673" y="3857947"/>
            <a:ext cx="3748581" cy="8363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840" marR="21031">
              <a:lnSpc>
                <a:spcPts val="1240"/>
              </a:lnSpc>
              <a:spcBef>
                <a:spcPts val="62"/>
              </a:spcBef>
            </a:pPr>
            <a:r>
              <a:rPr sz="1650" spc="0" baseline="5350" dirty="0" smtClean="0">
                <a:latin typeface="Courier New"/>
                <a:cs typeface="Courier New"/>
              </a:rPr>
              <a:t>-- </a:t>
            </a:r>
            <a:r>
              <a:rPr sz="1650" spc="9" baseline="5350" dirty="0" smtClean="0">
                <a:latin typeface="Courier New"/>
                <a:cs typeface="Courier New"/>
              </a:rPr>
              <a:t>s</a:t>
            </a:r>
            <a:r>
              <a:rPr sz="1650" spc="0" baseline="5350" dirty="0" smtClean="0">
                <a:latin typeface="Courier New"/>
                <a:cs typeface="Courier New"/>
              </a:rPr>
              <a:t>igna</a:t>
            </a:r>
            <a:r>
              <a:rPr sz="1650" spc="9" baseline="5350" dirty="0" smtClean="0">
                <a:latin typeface="Courier New"/>
                <a:cs typeface="Courier New"/>
              </a:rPr>
              <a:t>u</a:t>
            </a:r>
            <a:r>
              <a:rPr sz="1650" spc="0" baseline="5350" dirty="0" smtClean="0">
                <a:latin typeface="Courier New"/>
                <a:cs typeface="Courier New"/>
              </a:rPr>
              <a:t>x i</a:t>
            </a:r>
            <a:r>
              <a:rPr sz="1650" spc="9" baseline="5350" dirty="0" smtClean="0">
                <a:latin typeface="Courier New"/>
                <a:cs typeface="Courier New"/>
              </a:rPr>
              <a:t>n</a:t>
            </a:r>
            <a:r>
              <a:rPr sz="1650" spc="0" baseline="5350" dirty="0" smtClean="0">
                <a:latin typeface="Courier New"/>
                <a:cs typeface="Courier New"/>
              </a:rPr>
              <a:t>t</a:t>
            </a:r>
            <a:r>
              <a:rPr sz="1650" spc="9" baseline="5350" dirty="0" smtClean="0">
                <a:latin typeface="Courier New"/>
                <a:cs typeface="Courier New"/>
              </a:rPr>
              <a:t>e</a:t>
            </a:r>
            <a:r>
              <a:rPr sz="1650" spc="0" baseline="5350" dirty="0" smtClean="0">
                <a:latin typeface="Courier New"/>
                <a:cs typeface="Courier New"/>
              </a:rPr>
              <a:t>rnes</a:t>
            </a:r>
            <a:endParaRPr sz="1100">
              <a:latin typeface="Courier New"/>
              <a:cs typeface="Courier New"/>
            </a:endParaRPr>
          </a:p>
          <a:p>
            <a:pPr marL="12840" marR="21031">
              <a:lnSpc>
                <a:spcPct val="94401"/>
              </a:lnSpc>
              <a:spcBef>
                <a:spcPts val="12"/>
              </a:spcBef>
            </a:pPr>
            <a:r>
              <a:rPr sz="1100" b="1" spc="0" dirty="0" smtClean="0">
                <a:latin typeface="Courier New"/>
                <a:cs typeface="Courier New"/>
              </a:rPr>
              <a:t>sig</a:t>
            </a:r>
            <a:r>
              <a:rPr sz="1100" b="1" spc="9" dirty="0" smtClean="0">
                <a:latin typeface="Courier New"/>
                <a:cs typeface="Courier New"/>
              </a:rPr>
              <a:t>n</a:t>
            </a:r>
            <a:r>
              <a:rPr sz="1100" b="1" spc="0" dirty="0" smtClean="0">
                <a:latin typeface="Courier New"/>
                <a:cs typeface="Courier New"/>
              </a:rPr>
              <a:t>al </a:t>
            </a:r>
            <a:r>
              <a:rPr sz="1100" spc="0" dirty="0" smtClean="0">
                <a:latin typeface="Courier New"/>
                <a:cs typeface="Courier New"/>
              </a:rPr>
              <a:t>S</a:t>
            </a:r>
            <a:r>
              <a:rPr sz="1100" spc="9" dirty="0" smtClean="0">
                <a:latin typeface="Courier New"/>
                <a:cs typeface="Courier New"/>
              </a:rPr>
              <a:t>1</a:t>
            </a:r>
            <a:r>
              <a:rPr sz="1100" spc="0" dirty="0" smtClean="0">
                <a:latin typeface="Courier New"/>
                <a:cs typeface="Courier New"/>
              </a:rPr>
              <a:t>,S2:</a:t>
            </a:r>
            <a:r>
              <a:rPr sz="1100" spc="9" dirty="0" smtClean="0">
                <a:latin typeface="Courier New"/>
                <a:cs typeface="Courier New"/>
              </a:rPr>
              <a:t> s</a:t>
            </a:r>
            <a:r>
              <a:rPr sz="1100" spc="0" dirty="0" smtClean="0">
                <a:latin typeface="Courier New"/>
                <a:cs typeface="Courier New"/>
              </a:rPr>
              <a:t>td_log</a:t>
            </a:r>
            <a:r>
              <a:rPr sz="1100" spc="9" dirty="0" smtClean="0">
                <a:latin typeface="Courier New"/>
                <a:cs typeface="Courier New"/>
              </a:rPr>
              <a:t>i</a:t>
            </a:r>
            <a:r>
              <a:rPr sz="1100" spc="0" dirty="0" smtClean="0">
                <a:latin typeface="Courier New"/>
                <a:cs typeface="Courier New"/>
              </a:rPr>
              <a:t>c;</a:t>
            </a:r>
            <a:endParaRPr sz="1100">
              <a:latin typeface="Courier New"/>
              <a:cs typeface="Courier New"/>
            </a:endParaRPr>
          </a:p>
          <a:p>
            <a:pPr marL="12700" marR="21031">
              <a:lnSpc>
                <a:spcPct val="94401"/>
              </a:lnSpc>
              <a:spcBef>
                <a:spcPts val="75"/>
              </a:spcBef>
            </a:pPr>
            <a:r>
              <a:rPr sz="1100" spc="0" dirty="0" smtClean="0">
                <a:latin typeface="Courier New"/>
                <a:cs typeface="Courier New"/>
              </a:rPr>
              <a:t>-- </a:t>
            </a:r>
            <a:r>
              <a:rPr sz="1100" spc="9" dirty="0" smtClean="0">
                <a:latin typeface="Courier New"/>
                <a:cs typeface="Courier New"/>
              </a:rPr>
              <a:t>d</a:t>
            </a:r>
            <a:r>
              <a:rPr sz="1100" spc="0" dirty="0" smtClean="0">
                <a:latin typeface="Courier New"/>
                <a:cs typeface="Courier New"/>
              </a:rPr>
              <a:t>ecla</a:t>
            </a:r>
            <a:r>
              <a:rPr sz="1100" spc="9" dirty="0" smtClean="0">
                <a:latin typeface="Courier New"/>
                <a:cs typeface="Courier New"/>
              </a:rPr>
              <a:t>r</a:t>
            </a:r>
            <a:r>
              <a:rPr sz="1100" spc="0" dirty="0" smtClean="0">
                <a:latin typeface="Courier New"/>
                <a:cs typeface="Courier New"/>
              </a:rPr>
              <a:t>ati</a:t>
            </a:r>
            <a:r>
              <a:rPr sz="1100" spc="9" dirty="0" smtClean="0">
                <a:latin typeface="Courier New"/>
                <a:cs typeface="Courier New"/>
              </a:rPr>
              <a:t>o</a:t>
            </a:r>
            <a:r>
              <a:rPr sz="1100" spc="0" dirty="0" smtClean="0">
                <a:latin typeface="Courier New"/>
                <a:cs typeface="Courier New"/>
              </a:rPr>
              <a:t>n</a:t>
            </a:r>
            <a:r>
              <a:rPr sz="1100" spc="9" dirty="0" smtClean="0">
                <a:latin typeface="Courier New"/>
                <a:cs typeface="Courier New"/>
              </a:rPr>
              <a:t> </a:t>
            </a:r>
            <a:r>
              <a:rPr sz="1100" spc="0" dirty="0" smtClean="0">
                <a:latin typeface="Courier New"/>
                <a:cs typeface="Courier New"/>
              </a:rPr>
              <a:t>du ou </a:t>
            </a:r>
            <a:r>
              <a:rPr sz="1100" spc="9" dirty="0" smtClean="0">
                <a:latin typeface="Courier New"/>
                <a:cs typeface="Courier New"/>
              </a:rPr>
              <a:t>d</a:t>
            </a:r>
            <a:r>
              <a:rPr sz="1100" spc="0" dirty="0" smtClean="0">
                <a:latin typeface="Courier New"/>
                <a:cs typeface="Courier New"/>
              </a:rPr>
              <a:t>es c</a:t>
            </a:r>
            <a:r>
              <a:rPr sz="1100" spc="9" dirty="0" smtClean="0">
                <a:latin typeface="Courier New"/>
                <a:cs typeface="Courier New"/>
              </a:rPr>
              <a:t>o</a:t>
            </a:r>
            <a:r>
              <a:rPr sz="1100" spc="0" dirty="0" smtClean="0">
                <a:latin typeface="Courier New"/>
                <a:cs typeface="Courier New"/>
              </a:rPr>
              <a:t>mpo</a:t>
            </a:r>
            <a:r>
              <a:rPr sz="1100" spc="9" dirty="0" smtClean="0">
                <a:latin typeface="Courier New"/>
                <a:cs typeface="Courier New"/>
              </a:rPr>
              <a:t>s</a:t>
            </a:r>
            <a:r>
              <a:rPr sz="1100" spc="0" dirty="0" smtClean="0">
                <a:latin typeface="Courier New"/>
                <a:cs typeface="Courier New"/>
              </a:rPr>
              <a:t>a</a:t>
            </a:r>
            <a:r>
              <a:rPr sz="1100" spc="9" dirty="0" smtClean="0">
                <a:latin typeface="Courier New"/>
                <a:cs typeface="Courier New"/>
              </a:rPr>
              <a:t>n</a:t>
            </a:r>
            <a:r>
              <a:rPr sz="1100" spc="0" dirty="0" smtClean="0">
                <a:latin typeface="Courier New"/>
                <a:cs typeface="Courier New"/>
              </a:rPr>
              <a:t>ts</a:t>
            </a:r>
            <a:endParaRPr sz="1100">
              <a:latin typeface="Courier New"/>
              <a:cs typeface="Courier New"/>
            </a:endParaRPr>
          </a:p>
          <a:p>
            <a:pPr marL="12700" marR="21031">
              <a:lnSpc>
                <a:spcPct val="94401"/>
              </a:lnSpc>
              <a:spcBef>
                <a:spcPts val="75"/>
              </a:spcBef>
            </a:pPr>
            <a:r>
              <a:rPr sz="1100" b="1" spc="0" dirty="0" smtClean="0">
                <a:latin typeface="Courier New"/>
                <a:cs typeface="Courier New"/>
              </a:rPr>
              <a:t>com</a:t>
            </a:r>
            <a:r>
              <a:rPr sz="1100" b="1" spc="9" dirty="0" smtClean="0">
                <a:latin typeface="Courier New"/>
                <a:cs typeface="Courier New"/>
              </a:rPr>
              <a:t>p</a:t>
            </a:r>
            <a:r>
              <a:rPr sz="1100" b="1" spc="0" dirty="0" smtClean="0">
                <a:latin typeface="Courier New"/>
                <a:cs typeface="Courier New"/>
              </a:rPr>
              <a:t>onent</a:t>
            </a:r>
            <a:r>
              <a:rPr sz="1100" b="1" spc="9" dirty="0" smtClean="0">
                <a:latin typeface="Courier New"/>
                <a:cs typeface="Courier New"/>
              </a:rPr>
              <a:t> </a:t>
            </a:r>
            <a:r>
              <a:rPr sz="1100" spc="0" dirty="0" smtClean="0">
                <a:latin typeface="Courier New"/>
                <a:cs typeface="Courier New"/>
              </a:rPr>
              <a:t>mu</a:t>
            </a:r>
            <a:r>
              <a:rPr sz="1100" spc="9" dirty="0" smtClean="0">
                <a:latin typeface="Courier New"/>
                <a:cs typeface="Courier New"/>
              </a:rPr>
              <a:t>x</a:t>
            </a:r>
            <a:r>
              <a:rPr sz="1100" spc="0" dirty="0" smtClean="0">
                <a:latin typeface="Courier New"/>
                <a:cs typeface="Courier New"/>
              </a:rPr>
              <a:t>21</a:t>
            </a:r>
            <a:r>
              <a:rPr sz="1100" spc="9" dirty="0" smtClean="0">
                <a:latin typeface="Courier New"/>
                <a:cs typeface="Courier New"/>
              </a:rPr>
              <a:t> </a:t>
            </a:r>
            <a:r>
              <a:rPr sz="1100" b="1" spc="0" dirty="0" smtClean="0">
                <a:latin typeface="Courier New"/>
                <a:cs typeface="Courier New"/>
              </a:rPr>
              <a:t>is</a:t>
            </a:r>
            <a:endParaRPr sz="1100">
              <a:latin typeface="Courier New"/>
              <a:cs typeface="Courier New"/>
            </a:endParaRPr>
          </a:p>
          <a:p>
            <a:pPr marL="264373">
              <a:lnSpc>
                <a:spcPct val="94401"/>
              </a:lnSpc>
              <a:spcBef>
                <a:spcPts val="75"/>
              </a:spcBef>
            </a:pPr>
            <a:r>
              <a:rPr sz="1100" b="1" spc="9" dirty="0" smtClean="0">
                <a:latin typeface="Courier New"/>
                <a:cs typeface="Courier New"/>
              </a:rPr>
              <a:t>p</a:t>
            </a:r>
            <a:r>
              <a:rPr sz="1100" b="1" spc="0" dirty="0" smtClean="0">
                <a:latin typeface="Courier New"/>
                <a:cs typeface="Courier New"/>
              </a:rPr>
              <a:t>ort </a:t>
            </a:r>
            <a:r>
              <a:rPr sz="1100" spc="9" dirty="0" smtClean="0">
                <a:latin typeface="Courier New"/>
                <a:cs typeface="Courier New"/>
              </a:rPr>
              <a:t>(</a:t>
            </a:r>
            <a:r>
              <a:rPr sz="1100" spc="0" dirty="0" smtClean="0">
                <a:latin typeface="Courier New"/>
                <a:cs typeface="Courier New"/>
              </a:rPr>
              <a:t>Ent</a:t>
            </a:r>
            <a:r>
              <a:rPr sz="1100" spc="9" dirty="0" smtClean="0">
                <a:latin typeface="Courier New"/>
                <a:cs typeface="Courier New"/>
              </a:rPr>
              <a:t>r</a:t>
            </a:r>
            <a:r>
              <a:rPr sz="1100" spc="0" dirty="0" smtClean="0">
                <a:latin typeface="Courier New"/>
                <a:cs typeface="Courier New"/>
              </a:rPr>
              <a:t>e</a:t>
            </a:r>
            <a:r>
              <a:rPr sz="1100" spc="9" dirty="0" smtClean="0">
                <a:latin typeface="Courier New"/>
                <a:cs typeface="Courier New"/>
              </a:rPr>
              <a:t>e</a:t>
            </a:r>
            <a:r>
              <a:rPr sz="1100" spc="0" dirty="0" smtClean="0">
                <a:latin typeface="Courier New"/>
                <a:cs typeface="Courier New"/>
              </a:rPr>
              <a:t>1,Entr</a:t>
            </a:r>
            <a:r>
              <a:rPr sz="1100" spc="9" dirty="0" smtClean="0">
                <a:latin typeface="Courier New"/>
                <a:cs typeface="Courier New"/>
              </a:rPr>
              <a:t>e</a:t>
            </a:r>
            <a:r>
              <a:rPr sz="1100" spc="0" dirty="0" smtClean="0">
                <a:latin typeface="Courier New"/>
                <a:cs typeface="Courier New"/>
              </a:rPr>
              <a:t>e2, </a:t>
            </a:r>
            <a:r>
              <a:rPr sz="1100" spc="9" dirty="0" smtClean="0">
                <a:latin typeface="Courier New"/>
                <a:cs typeface="Courier New"/>
              </a:rPr>
              <a:t>S</a:t>
            </a:r>
            <a:r>
              <a:rPr sz="1100" spc="0" dirty="0" smtClean="0">
                <a:latin typeface="Courier New"/>
                <a:cs typeface="Courier New"/>
              </a:rPr>
              <a:t>el: </a:t>
            </a:r>
            <a:r>
              <a:rPr sz="1100" b="1" spc="0" dirty="0" smtClean="0">
                <a:latin typeface="Courier New"/>
                <a:cs typeface="Courier New"/>
              </a:rPr>
              <a:t>in</a:t>
            </a:r>
            <a:r>
              <a:rPr sz="1100" b="1" spc="9" dirty="0" smtClean="0">
                <a:latin typeface="Courier New"/>
                <a:cs typeface="Courier New"/>
              </a:rPr>
              <a:t> </a:t>
            </a:r>
            <a:r>
              <a:rPr sz="1100" spc="0" dirty="0" smtClean="0">
                <a:latin typeface="Courier New"/>
                <a:cs typeface="Courier New"/>
              </a:rPr>
              <a:t>std_l</a:t>
            </a:r>
            <a:r>
              <a:rPr sz="1100" spc="9" dirty="0" smtClean="0">
                <a:latin typeface="Courier New"/>
                <a:cs typeface="Courier New"/>
              </a:rPr>
              <a:t>o</a:t>
            </a:r>
            <a:r>
              <a:rPr sz="1100" spc="0" dirty="0" smtClean="0">
                <a:latin typeface="Courier New"/>
                <a:cs typeface="Courier New"/>
              </a:rPr>
              <a:t>gic;</a:t>
            </a:r>
            <a:endParaRPr sz="1100">
              <a:latin typeface="Courier New"/>
              <a:cs typeface="Courier New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2006813" y="4696391"/>
            <a:ext cx="1308401" cy="50098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770103">
              <a:lnSpc>
                <a:spcPts val="1240"/>
              </a:lnSpc>
              <a:spcBef>
                <a:spcPts val="62"/>
              </a:spcBef>
            </a:pPr>
            <a:r>
              <a:rPr sz="1650" spc="0" baseline="5350" dirty="0" smtClean="0">
                <a:latin typeface="Courier New"/>
                <a:cs typeface="Courier New"/>
              </a:rPr>
              <a:t>Sor</a:t>
            </a:r>
            <a:r>
              <a:rPr sz="1650" spc="9" baseline="5350" dirty="0" smtClean="0">
                <a:latin typeface="Courier New"/>
                <a:cs typeface="Courier New"/>
              </a:rPr>
              <a:t>t</a:t>
            </a:r>
            <a:r>
              <a:rPr sz="1650" spc="0" baseline="5350" dirty="0" smtClean="0">
                <a:latin typeface="Courier New"/>
                <a:cs typeface="Courier New"/>
              </a:rPr>
              <a:t>ie</a:t>
            </a:r>
            <a:endParaRPr sz="1100">
              <a:latin typeface="Courier New"/>
              <a:cs typeface="Courier New"/>
            </a:endParaRPr>
          </a:p>
          <a:p>
            <a:pPr marL="661739" marR="429457" algn="ctr">
              <a:lnSpc>
                <a:spcPct val="94401"/>
              </a:lnSpc>
              <a:spcBef>
                <a:spcPts val="12"/>
              </a:spcBef>
            </a:pPr>
            <a:r>
              <a:rPr sz="1100" spc="9" dirty="0" smtClean="0">
                <a:latin typeface="Courier New"/>
                <a:cs typeface="Courier New"/>
              </a:rPr>
              <a:t>);</a:t>
            </a:r>
            <a:endParaRPr sz="1100">
              <a:latin typeface="Courier New"/>
              <a:cs typeface="Courier New"/>
            </a:endParaRPr>
          </a:p>
          <a:p>
            <a:pPr marL="12700" marR="21031">
              <a:lnSpc>
                <a:spcPct val="94401"/>
              </a:lnSpc>
              <a:spcBef>
                <a:spcPts val="75"/>
              </a:spcBef>
            </a:pPr>
            <a:r>
              <a:rPr sz="1100" b="1" spc="0" dirty="0" smtClean="0">
                <a:latin typeface="Courier New"/>
                <a:cs typeface="Courier New"/>
              </a:rPr>
              <a:t>end</a:t>
            </a:r>
            <a:r>
              <a:rPr sz="1100" b="1" spc="9" dirty="0" smtClean="0">
                <a:latin typeface="Courier New"/>
                <a:cs typeface="Courier New"/>
              </a:rPr>
              <a:t> </a:t>
            </a:r>
            <a:r>
              <a:rPr sz="1100" b="1" spc="0" dirty="0" smtClean="0">
                <a:latin typeface="Courier New"/>
                <a:cs typeface="Courier New"/>
              </a:rPr>
              <a:t>comp</a:t>
            </a:r>
            <a:r>
              <a:rPr sz="1100" b="1" spc="9" dirty="0" smtClean="0">
                <a:latin typeface="Courier New"/>
                <a:cs typeface="Courier New"/>
              </a:rPr>
              <a:t>o</a:t>
            </a:r>
            <a:r>
              <a:rPr sz="1100" b="1" spc="0" dirty="0" smtClean="0">
                <a:latin typeface="Courier New"/>
                <a:cs typeface="Courier New"/>
              </a:rPr>
              <a:t>nen</a:t>
            </a:r>
            <a:r>
              <a:rPr sz="1100" b="1" spc="4" dirty="0" smtClean="0">
                <a:latin typeface="Courier New"/>
                <a:cs typeface="Courier New"/>
              </a:rPr>
              <a:t>t</a:t>
            </a:r>
            <a:r>
              <a:rPr sz="1100" spc="0" dirty="0" smtClean="0">
                <a:latin typeface="Courier New"/>
                <a:cs typeface="Courier New"/>
              </a:rPr>
              <a:t>;</a:t>
            </a:r>
            <a:endParaRPr sz="1100">
              <a:latin typeface="Courier New"/>
              <a:cs typeface="Courier New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4447105" y="4696391"/>
            <a:ext cx="1308148" cy="1656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40"/>
              </a:lnSpc>
              <a:spcBef>
                <a:spcPts val="62"/>
              </a:spcBef>
            </a:pPr>
            <a:r>
              <a:rPr sz="1650" spc="0" baseline="5350" dirty="0" smtClean="0">
                <a:latin typeface="Courier New"/>
                <a:cs typeface="Courier New"/>
              </a:rPr>
              <a:t>:</a:t>
            </a:r>
            <a:r>
              <a:rPr sz="1650" spc="4" baseline="5350" dirty="0" smtClean="0">
                <a:latin typeface="Courier New"/>
                <a:cs typeface="Courier New"/>
              </a:rPr>
              <a:t> </a:t>
            </a:r>
            <a:r>
              <a:rPr sz="1650" b="1" spc="0" baseline="5350" dirty="0" smtClean="0">
                <a:latin typeface="Courier New"/>
                <a:cs typeface="Courier New"/>
              </a:rPr>
              <a:t>o</a:t>
            </a:r>
            <a:r>
              <a:rPr sz="1650" b="1" spc="9" baseline="5350" dirty="0" smtClean="0">
                <a:latin typeface="Courier New"/>
                <a:cs typeface="Courier New"/>
              </a:rPr>
              <a:t>u</a:t>
            </a:r>
            <a:r>
              <a:rPr sz="1650" b="1" spc="0" baseline="5350" dirty="0" smtClean="0">
                <a:latin typeface="Courier New"/>
                <a:cs typeface="Courier New"/>
              </a:rPr>
              <a:t>t </a:t>
            </a:r>
            <a:r>
              <a:rPr sz="1650" spc="0" baseline="5350" dirty="0" smtClean="0">
                <a:latin typeface="Courier New"/>
                <a:cs typeface="Courier New"/>
              </a:rPr>
              <a:t>std_</a:t>
            </a:r>
            <a:r>
              <a:rPr sz="1650" spc="9" baseline="5350" dirty="0" smtClean="0">
                <a:latin typeface="Courier New"/>
                <a:cs typeface="Courier New"/>
              </a:rPr>
              <a:t>l</a:t>
            </a:r>
            <a:r>
              <a:rPr sz="1650" spc="0" baseline="5350" dirty="0" smtClean="0">
                <a:latin typeface="Courier New"/>
                <a:cs typeface="Courier New"/>
              </a:rPr>
              <a:t>ogic</a:t>
            </a:r>
            <a:endParaRPr sz="1100">
              <a:latin typeface="Courier New"/>
              <a:cs typeface="Courier New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1755280" y="5199457"/>
            <a:ext cx="465653" cy="1656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40"/>
              </a:lnSpc>
              <a:spcBef>
                <a:spcPts val="62"/>
              </a:spcBef>
            </a:pPr>
            <a:r>
              <a:rPr sz="1650" b="1" spc="0" baseline="5350" dirty="0" smtClean="0">
                <a:latin typeface="Courier New"/>
                <a:cs typeface="Courier New"/>
              </a:rPr>
              <a:t>begin</a:t>
            </a:r>
            <a:endParaRPr sz="1100">
              <a:latin typeface="Courier New"/>
              <a:cs typeface="Courier New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2006813" y="5367146"/>
            <a:ext cx="1394082" cy="1656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40"/>
              </a:lnSpc>
              <a:spcBef>
                <a:spcPts val="62"/>
              </a:spcBef>
            </a:pPr>
            <a:r>
              <a:rPr sz="1650" spc="0" baseline="5350" dirty="0" smtClean="0">
                <a:latin typeface="Courier New"/>
                <a:cs typeface="Courier New"/>
              </a:rPr>
              <a:t>-- </a:t>
            </a:r>
            <a:r>
              <a:rPr sz="1650" spc="9" baseline="5350" dirty="0" smtClean="0">
                <a:latin typeface="Courier New"/>
                <a:cs typeface="Courier New"/>
              </a:rPr>
              <a:t>i</a:t>
            </a:r>
            <a:r>
              <a:rPr sz="1650" spc="0" baseline="5350" dirty="0" smtClean="0">
                <a:latin typeface="Courier New"/>
                <a:cs typeface="Courier New"/>
              </a:rPr>
              <a:t>nsta</a:t>
            </a:r>
            <a:r>
              <a:rPr sz="1650" spc="9" baseline="5350" dirty="0" smtClean="0">
                <a:latin typeface="Courier New"/>
                <a:cs typeface="Courier New"/>
              </a:rPr>
              <a:t>n</a:t>
            </a:r>
            <a:r>
              <a:rPr sz="1650" spc="0" baseline="5350" dirty="0" smtClean="0">
                <a:latin typeface="Courier New"/>
                <a:cs typeface="Courier New"/>
              </a:rPr>
              <a:t>tia</a:t>
            </a:r>
            <a:r>
              <a:rPr sz="1650" spc="9" baseline="5350" dirty="0" smtClean="0">
                <a:latin typeface="Courier New"/>
                <a:cs typeface="Courier New"/>
              </a:rPr>
              <a:t>t</a:t>
            </a:r>
            <a:r>
              <a:rPr sz="1650" spc="0" baseline="5350" dirty="0" smtClean="0">
                <a:latin typeface="Courier New"/>
                <a:cs typeface="Courier New"/>
              </a:rPr>
              <a:t>i</a:t>
            </a:r>
            <a:r>
              <a:rPr sz="1650" spc="9" baseline="5350" dirty="0" smtClean="0">
                <a:latin typeface="Courier New"/>
                <a:cs typeface="Courier New"/>
              </a:rPr>
              <a:t>o</a:t>
            </a:r>
            <a:r>
              <a:rPr sz="1650" spc="0" baseline="5350" dirty="0" smtClean="0">
                <a:latin typeface="Courier New"/>
                <a:cs typeface="Courier New"/>
              </a:rPr>
              <a:t>n</a:t>
            </a:r>
            <a:endParaRPr sz="1100">
              <a:latin typeface="Courier New"/>
              <a:cs typeface="Courier New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2006813" y="5534835"/>
            <a:ext cx="467433" cy="1656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40"/>
              </a:lnSpc>
              <a:spcBef>
                <a:spcPts val="62"/>
              </a:spcBef>
            </a:pPr>
            <a:r>
              <a:rPr sz="1650" spc="0" baseline="5350" dirty="0" smtClean="0">
                <a:latin typeface="Courier New"/>
                <a:cs typeface="Courier New"/>
              </a:rPr>
              <a:t>Mux</a:t>
            </a:r>
            <a:r>
              <a:rPr sz="1650" spc="9" baseline="5350" dirty="0" smtClean="0">
                <a:latin typeface="Courier New"/>
                <a:cs typeface="Courier New"/>
              </a:rPr>
              <a:t>1</a:t>
            </a:r>
            <a:r>
              <a:rPr sz="1650" spc="0" baseline="5350" dirty="0" smtClean="0">
                <a:latin typeface="Courier New"/>
                <a:cs typeface="Courier New"/>
              </a:rPr>
              <a:t>:</a:t>
            </a:r>
            <a:endParaRPr sz="1100">
              <a:latin typeface="Courier New"/>
              <a:cs typeface="Courier New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2511379" y="5534835"/>
            <a:ext cx="467139" cy="1656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40"/>
              </a:lnSpc>
              <a:spcBef>
                <a:spcPts val="62"/>
              </a:spcBef>
            </a:pPr>
            <a:r>
              <a:rPr sz="1650" spc="0" baseline="5350" dirty="0" smtClean="0">
                <a:latin typeface="Courier New"/>
                <a:cs typeface="Courier New"/>
              </a:rPr>
              <a:t>mu</a:t>
            </a:r>
            <a:r>
              <a:rPr sz="1650" spc="9" baseline="5350" dirty="0" smtClean="0">
                <a:latin typeface="Courier New"/>
                <a:cs typeface="Courier New"/>
              </a:rPr>
              <a:t>x</a:t>
            </a:r>
            <a:r>
              <a:rPr sz="1650" spc="0" baseline="5350" dirty="0" smtClean="0">
                <a:latin typeface="Courier New"/>
                <a:cs typeface="Courier New"/>
              </a:rPr>
              <a:t>21</a:t>
            </a:r>
            <a:endParaRPr sz="1100">
              <a:latin typeface="Courier New"/>
              <a:cs typeface="Courier New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3015932" y="5534835"/>
            <a:ext cx="385089" cy="1656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40"/>
              </a:lnSpc>
              <a:spcBef>
                <a:spcPts val="62"/>
              </a:spcBef>
            </a:pPr>
            <a:r>
              <a:rPr sz="1650" b="1" spc="9" baseline="5350" dirty="0" smtClean="0">
                <a:latin typeface="Courier New"/>
                <a:cs typeface="Courier New"/>
              </a:rPr>
              <a:t>p</a:t>
            </a:r>
            <a:r>
              <a:rPr sz="1650" b="1" spc="0" baseline="5350" dirty="0" smtClean="0">
                <a:latin typeface="Courier New"/>
                <a:cs typeface="Courier New"/>
              </a:rPr>
              <a:t>o</a:t>
            </a:r>
            <a:r>
              <a:rPr sz="1650" b="1" spc="9" baseline="5350" dirty="0" smtClean="0">
                <a:latin typeface="Courier New"/>
                <a:cs typeface="Courier New"/>
              </a:rPr>
              <a:t>r</a:t>
            </a:r>
            <a:r>
              <a:rPr sz="1650" b="1" spc="0" baseline="5350" dirty="0" smtClean="0">
                <a:latin typeface="Courier New"/>
                <a:cs typeface="Courier New"/>
              </a:rPr>
              <a:t>t</a:t>
            </a:r>
            <a:endParaRPr sz="1100">
              <a:latin typeface="Courier New"/>
              <a:cs typeface="Courier New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3438154" y="5534835"/>
            <a:ext cx="297964" cy="1656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40"/>
              </a:lnSpc>
              <a:spcBef>
                <a:spcPts val="62"/>
              </a:spcBef>
            </a:pPr>
            <a:r>
              <a:rPr sz="1650" b="1" spc="0" baseline="5350" dirty="0" smtClean="0">
                <a:latin typeface="Courier New"/>
                <a:cs typeface="Courier New"/>
              </a:rPr>
              <a:t>map</a:t>
            </a:r>
            <a:endParaRPr sz="1100">
              <a:latin typeface="Courier New"/>
              <a:cs typeface="Courier New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3772873" y="5534835"/>
            <a:ext cx="2403215" cy="50098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840">
              <a:lnSpc>
                <a:spcPts val="1240"/>
              </a:lnSpc>
              <a:spcBef>
                <a:spcPts val="62"/>
              </a:spcBef>
            </a:pPr>
            <a:r>
              <a:rPr sz="1650" spc="9" baseline="5350" dirty="0" smtClean="0">
                <a:latin typeface="Courier New"/>
                <a:cs typeface="Courier New"/>
              </a:rPr>
              <a:t>(</a:t>
            </a:r>
            <a:r>
              <a:rPr sz="1650" spc="0" baseline="5350" dirty="0" smtClean="0">
                <a:latin typeface="Courier New"/>
                <a:cs typeface="Courier New"/>
              </a:rPr>
              <a:t>Entr</a:t>
            </a:r>
            <a:r>
              <a:rPr sz="1650" spc="9" baseline="5350" dirty="0" smtClean="0">
                <a:latin typeface="Courier New"/>
                <a:cs typeface="Courier New"/>
              </a:rPr>
              <a:t>e</a:t>
            </a:r>
            <a:r>
              <a:rPr sz="1650" spc="0" baseline="5350" dirty="0" smtClean="0">
                <a:latin typeface="Courier New"/>
                <a:cs typeface="Courier New"/>
              </a:rPr>
              <a:t>e1 </a:t>
            </a:r>
            <a:r>
              <a:rPr sz="1650" spc="9" baseline="5350" dirty="0" smtClean="0">
                <a:latin typeface="Courier New"/>
                <a:cs typeface="Courier New"/>
              </a:rPr>
              <a:t>=</a:t>
            </a:r>
            <a:r>
              <a:rPr sz="1650" spc="0" baseline="5350" dirty="0" smtClean="0">
                <a:latin typeface="Courier New"/>
                <a:cs typeface="Courier New"/>
              </a:rPr>
              <a:t>&gt;</a:t>
            </a:r>
            <a:r>
              <a:rPr sz="1650" spc="9" baseline="5350" dirty="0" smtClean="0">
                <a:latin typeface="Courier New"/>
                <a:cs typeface="Courier New"/>
              </a:rPr>
              <a:t> </a:t>
            </a:r>
            <a:r>
              <a:rPr sz="1650" spc="0" baseline="5350" dirty="0" smtClean="0">
                <a:latin typeface="Courier New"/>
                <a:cs typeface="Courier New"/>
              </a:rPr>
              <a:t>A, Ent</a:t>
            </a:r>
            <a:r>
              <a:rPr sz="1650" spc="9" baseline="5350" dirty="0" smtClean="0">
                <a:latin typeface="Courier New"/>
                <a:cs typeface="Courier New"/>
              </a:rPr>
              <a:t>r</a:t>
            </a:r>
            <a:r>
              <a:rPr sz="1650" spc="0" baseline="5350" dirty="0" smtClean="0">
                <a:latin typeface="Courier New"/>
                <a:cs typeface="Courier New"/>
              </a:rPr>
              <a:t>ee2 </a:t>
            </a:r>
            <a:r>
              <a:rPr sz="1650" spc="9" baseline="5350" dirty="0" smtClean="0">
                <a:latin typeface="Courier New"/>
                <a:cs typeface="Courier New"/>
              </a:rPr>
              <a:t>=</a:t>
            </a:r>
            <a:r>
              <a:rPr sz="1650" spc="0" baseline="5350" dirty="0" smtClean="0">
                <a:latin typeface="Courier New"/>
                <a:cs typeface="Courier New"/>
              </a:rPr>
              <a:t>&gt; B,</a:t>
            </a:r>
            <a:endParaRPr sz="1100">
              <a:latin typeface="Courier New"/>
              <a:cs typeface="Courier New"/>
            </a:endParaRPr>
          </a:p>
          <a:p>
            <a:pPr marL="12700" marR="10091" indent="85386">
              <a:lnSpc>
                <a:spcPts val="1246"/>
              </a:lnSpc>
              <a:spcBef>
                <a:spcPts val="12"/>
              </a:spcBef>
            </a:pPr>
            <a:r>
              <a:rPr sz="1100" spc="0" dirty="0" smtClean="0">
                <a:latin typeface="Courier New"/>
                <a:cs typeface="Courier New"/>
              </a:rPr>
              <a:t>Sel </a:t>
            </a:r>
            <a:r>
              <a:rPr sz="1100" spc="9" dirty="0" smtClean="0">
                <a:latin typeface="Courier New"/>
                <a:cs typeface="Courier New"/>
              </a:rPr>
              <a:t>=</a:t>
            </a:r>
            <a:r>
              <a:rPr sz="1100" spc="0" dirty="0" smtClean="0">
                <a:latin typeface="Courier New"/>
                <a:cs typeface="Courier New"/>
              </a:rPr>
              <a:t>&gt; S</a:t>
            </a:r>
            <a:r>
              <a:rPr sz="1100" spc="9" dirty="0" smtClean="0">
                <a:latin typeface="Courier New"/>
                <a:cs typeface="Courier New"/>
              </a:rPr>
              <a:t>(</a:t>
            </a:r>
            <a:r>
              <a:rPr sz="1100" spc="0" dirty="0" smtClean="0">
                <a:latin typeface="Courier New"/>
                <a:cs typeface="Courier New"/>
              </a:rPr>
              <a:t>0</a:t>
            </a:r>
            <a:r>
              <a:rPr sz="1100" spc="9" dirty="0" smtClean="0">
                <a:latin typeface="Courier New"/>
                <a:cs typeface="Courier New"/>
              </a:rPr>
              <a:t>)</a:t>
            </a:r>
            <a:r>
              <a:rPr sz="1100" spc="0" dirty="0" smtClean="0">
                <a:latin typeface="Courier New"/>
                <a:cs typeface="Courier New"/>
              </a:rPr>
              <a:t>, Sort</a:t>
            </a:r>
            <a:r>
              <a:rPr sz="1100" spc="9" dirty="0" smtClean="0">
                <a:latin typeface="Courier New"/>
                <a:cs typeface="Courier New"/>
              </a:rPr>
              <a:t>i</a:t>
            </a:r>
            <a:r>
              <a:rPr sz="1100" spc="0" dirty="0" smtClean="0">
                <a:latin typeface="Courier New"/>
                <a:cs typeface="Courier New"/>
              </a:rPr>
              <a:t>e =&gt;</a:t>
            </a:r>
            <a:r>
              <a:rPr sz="1100" spc="9" dirty="0" smtClean="0">
                <a:latin typeface="Courier New"/>
                <a:cs typeface="Courier New"/>
              </a:rPr>
              <a:t> </a:t>
            </a:r>
            <a:r>
              <a:rPr sz="1100" spc="0" dirty="0" smtClean="0">
                <a:latin typeface="Courier New"/>
                <a:cs typeface="Courier New"/>
              </a:rPr>
              <a:t>S1); </a:t>
            </a:r>
            <a:r>
              <a:rPr sz="1100" spc="9" dirty="0" smtClean="0">
                <a:latin typeface="Courier New"/>
                <a:cs typeface="Courier New"/>
              </a:rPr>
              <a:t>(</a:t>
            </a:r>
            <a:r>
              <a:rPr sz="1100" spc="0" dirty="0" smtClean="0">
                <a:latin typeface="Courier New"/>
                <a:cs typeface="Courier New"/>
              </a:rPr>
              <a:t>Entr</a:t>
            </a:r>
            <a:r>
              <a:rPr sz="1100" spc="9" dirty="0" smtClean="0">
                <a:latin typeface="Courier New"/>
                <a:cs typeface="Courier New"/>
              </a:rPr>
              <a:t>e</a:t>
            </a:r>
            <a:r>
              <a:rPr sz="1100" spc="0" dirty="0" smtClean="0">
                <a:latin typeface="Courier New"/>
                <a:cs typeface="Courier New"/>
              </a:rPr>
              <a:t>e1 </a:t>
            </a:r>
            <a:r>
              <a:rPr sz="1100" spc="9" dirty="0" smtClean="0">
                <a:latin typeface="Courier New"/>
                <a:cs typeface="Courier New"/>
              </a:rPr>
              <a:t>=</a:t>
            </a:r>
            <a:r>
              <a:rPr sz="1100" spc="0" dirty="0" smtClean="0">
                <a:latin typeface="Courier New"/>
                <a:cs typeface="Courier New"/>
              </a:rPr>
              <a:t>&gt;</a:t>
            </a:r>
            <a:r>
              <a:rPr sz="1100" spc="9" dirty="0" smtClean="0">
                <a:latin typeface="Courier New"/>
                <a:cs typeface="Courier New"/>
              </a:rPr>
              <a:t> </a:t>
            </a:r>
            <a:r>
              <a:rPr sz="1100" spc="0" dirty="0" smtClean="0">
                <a:latin typeface="Courier New"/>
                <a:cs typeface="Courier New"/>
              </a:rPr>
              <a:t>C, Ent</a:t>
            </a:r>
            <a:r>
              <a:rPr sz="1100" spc="9" dirty="0" smtClean="0">
                <a:latin typeface="Courier New"/>
                <a:cs typeface="Courier New"/>
              </a:rPr>
              <a:t>r</a:t>
            </a:r>
            <a:r>
              <a:rPr sz="1100" spc="0" dirty="0" smtClean="0">
                <a:latin typeface="Courier New"/>
                <a:cs typeface="Courier New"/>
              </a:rPr>
              <a:t>ee2 </a:t>
            </a:r>
            <a:r>
              <a:rPr sz="1100" spc="9" dirty="0" smtClean="0">
                <a:latin typeface="Courier New"/>
                <a:cs typeface="Courier New"/>
              </a:rPr>
              <a:t>=</a:t>
            </a:r>
            <a:r>
              <a:rPr sz="1100" spc="0" dirty="0" smtClean="0">
                <a:latin typeface="Courier New"/>
                <a:cs typeface="Courier New"/>
              </a:rPr>
              <a:t>&gt; D,</a:t>
            </a:r>
            <a:endParaRPr sz="1100">
              <a:latin typeface="Courier New"/>
              <a:cs typeface="Courier New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2006673" y="5870212"/>
            <a:ext cx="467433" cy="1656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40"/>
              </a:lnSpc>
              <a:spcBef>
                <a:spcPts val="62"/>
              </a:spcBef>
            </a:pPr>
            <a:r>
              <a:rPr sz="1650" spc="0" baseline="5350" dirty="0" smtClean="0">
                <a:latin typeface="Courier New"/>
                <a:cs typeface="Courier New"/>
              </a:rPr>
              <a:t>Mux</a:t>
            </a:r>
            <a:r>
              <a:rPr sz="1650" spc="9" baseline="5350" dirty="0" smtClean="0">
                <a:latin typeface="Courier New"/>
                <a:cs typeface="Courier New"/>
              </a:rPr>
              <a:t>2</a:t>
            </a:r>
            <a:r>
              <a:rPr sz="1650" spc="0" baseline="5350" dirty="0" smtClean="0">
                <a:latin typeface="Courier New"/>
                <a:cs typeface="Courier New"/>
              </a:rPr>
              <a:t>:</a:t>
            </a:r>
            <a:endParaRPr sz="1100">
              <a:latin typeface="Courier New"/>
              <a:cs typeface="Courier New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2511239" y="5870212"/>
            <a:ext cx="467153" cy="1656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40"/>
              </a:lnSpc>
              <a:spcBef>
                <a:spcPts val="62"/>
              </a:spcBef>
            </a:pPr>
            <a:r>
              <a:rPr sz="1650" spc="0" baseline="5350" dirty="0" smtClean="0">
                <a:latin typeface="Courier New"/>
                <a:cs typeface="Courier New"/>
              </a:rPr>
              <a:t>mu</a:t>
            </a:r>
            <a:r>
              <a:rPr sz="1650" spc="9" baseline="5350" dirty="0" smtClean="0">
                <a:latin typeface="Courier New"/>
                <a:cs typeface="Courier New"/>
              </a:rPr>
              <a:t>x</a:t>
            </a:r>
            <a:r>
              <a:rPr sz="1650" spc="0" baseline="5350" dirty="0" smtClean="0">
                <a:latin typeface="Courier New"/>
                <a:cs typeface="Courier New"/>
              </a:rPr>
              <a:t>21</a:t>
            </a:r>
            <a:endParaRPr sz="1100">
              <a:latin typeface="Courier New"/>
              <a:cs typeface="Courier New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3015806" y="5870212"/>
            <a:ext cx="385089" cy="1656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40"/>
              </a:lnSpc>
              <a:spcBef>
                <a:spcPts val="62"/>
              </a:spcBef>
            </a:pPr>
            <a:r>
              <a:rPr sz="1650" b="1" spc="9" baseline="5350" dirty="0" smtClean="0">
                <a:latin typeface="Courier New"/>
                <a:cs typeface="Courier New"/>
              </a:rPr>
              <a:t>p</a:t>
            </a:r>
            <a:r>
              <a:rPr sz="1650" b="1" spc="0" baseline="5350" dirty="0" smtClean="0">
                <a:latin typeface="Courier New"/>
                <a:cs typeface="Courier New"/>
              </a:rPr>
              <a:t>o</a:t>
            </a:r>
            <a:r>
              <a:rPr sz="1650" b="1" spc="9" baseline="5350" dirty="0" smtClean="0">
                <a:latin typeface="Courier New"/>
                <a:cs typeface="Courier New"/>
              </a:rPr>
              <a:t>r</a:t>
            </a:r>
            <a:r>
              <a:rPr sz="1650" b="1" spc="0" baseline="5350" dirty="0" smtClean="0">
                <a:latin typeface="Courier New"/>
                <a:cs typeface="Courier New"/>
              </a:rPr>
              <a:t>t</a:t>
            </a:r>
            <a:endParaRPr sz="1100">
              <a:latin typeface="Courier New"/>
              <a:cs typeface="Courier New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3438028" y="5870212"/>
            <a:ext cx="297964" cy="1656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40"/>
              </a:lnSpc>
              <a:spcBef>
                <a:spcPts val="62"/>
              </a:spcBef>
            </a:pPr>
            <a:r>
              <a:rPr sz="1650" b="1" spc="0" baseline="5350" dirty="0" smtClean="0">
                <a:latin typeface="Courier New"/>
                <a:cs typeface="Courier New"/>
              </a:rPr>
              <a:t>map</a:t>
            </a:r>
            <a:endParaRPr sz="1100">
              <a:latin typeface="Courier New"/>
              <a:cs typeface="Courier New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3772873" y="6037901"/>
            <a:ext cx="1971879" cy="50098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74871" algn="ctr">
              <a:lnSpc>
                <a:spcPts val="1240"/>
              </a:lnSpc>
              <a:spcBef>
                <a:spcPts val="62"/>
              </a:spcBef>
            </a:pPr>
            <a:r>
              <a:rPr sz="1650" spc="0" baseline="5350" dirty="0" smtClean="0">
                <a:latin typeface="Courier New"/>
                <a:cs typeface="Courier New"/>
              </a:rPr>
              <a:t>Sel </a:t>
            </a:r>
            <a:r>
              <a:rPr sz="1650" spc="9" baseline="5350" dirty="0" smtClean="0">
                <a:latin typeface="Courier New"/>
                <a:cs typeface="Courier New"/>
              </a:rPr>
              <a:t>=</a:t>
            </a:r>
            <a:r>
              <a:rPr sz="1650" spc="0" baseline="5350" dirty="0" smtClean="0">
                <a:latin typeface="Courier New"/>
                <a:cs typeface="Courier New"/>
              </a:rPr>
              <a:t>&gt; S</a:t>
            </a:r>
            <a:r>
              <a:rPr sz="1650" spc="9" baseline="5350" dirty="0" smtClean="0">
                <a:latin typeface="Courier New"/>
                <a:cs typeface="Courier New"/>
              </a:rPr>
              <a:t>(</a:t>
            </a:r>
            <a:r>
              <a:rPr sz="1650" spc="0" baseline="5350" dirty="0" smtClean="0">
                <a:latin typeface="Courier New"/>
                <a:cs typeface="Courier New"/>
              </a:rPr>
              <a:t>0</a:t>
            </a:r>
            <a:r>
              <a:rPr sz="1650" spc="9" baseline="5350" dirty="0" smtClean="0">
                <a:latin typeface="Courier New"/>
                <a:cs typeface="Courier New"/>
              </a:rPr>
              <a:t>)</a:t>
            </a:r>
            <a:r>
              <a:rPr sz="1650" spc="0" baseline="5350" dirty="0" smtClean="0">
                <a:latin typeface="Courier New"/>
                <a:cs typeface="Courier New"/>
              </a:rPr>
              <a:t>, Sort</a:t>
            </a:r>
            <a:r>
              <a:rPr sz="1650" spc="9" baseline="5350" dirty="0" smtClean="0">
                <a:latin typeface="Courier New"/>
                <a:cs typeface="Courier New"/>
              </a:rPr>
              <a:t>i</a:t>
            </a:r>
            <a:r>
              <a:rPr sz="1650" spc="0" baseline="5350" dirty="0" smtClean="0">
                <a:latin typeface="Courier New"/>
                <a:cs typeface="Courier New"/>
              </a:rPr>
              <a:t>e =&gt;</a:t>
            </a:r>
            <a:endParaRPr sz="1100">
              <a:latin typeface="Courier New"/>
              <a:cs typeface="Courier New"/>
            </a:endParaRPr>
          </a:p>
          <a:p>
            <a:pPr marR="42" algn="ctr">
              <a:lnSpc>
                <a:spcPct val="94401"/>
              </a:lnSpc>
              <a:spcBef>
                <a:spcPts val="12"/>
              </a:spcBef>
            </a:pPr>
            <a:r>
              <a:rPr sz="1100" spc="9" dirty="0" smtClean="0">
                <a:latin typeface="Courier New"/>
                <a:cs typeface="Courier New"/>
              </a:rPr>
              <a:t>(</a:t>
            </a:r>
            <a:r>
              <a:rPr sz="1100" spc="0" dirty="0" smtClean="0">
                <a:latin typeface="Courier New"/>
                <a:cs typeface="Courier New"/>
              </a:rPr>
              <a:t>Entr</a:t>
            </a:r>
            <a:r>
              <a:rPr sz="1100" spc="9" dirty="0" smtClean="0">
                <a:latin typeface="Courier New"/>
                <a:cs typeface="Courier New"/>
              </a:rPr>
              <a:t>e</a:t>
            </a:r>
            <a:r>
              <a:rPr sz="1100" spc="0" dirty="0" smtClean="0">
                <a:latin typeface="Courier New"/>
                <a:cs typeface="Courier New"/>
              </a:rPr>
              <a:t>e1 </a:t>
            </a:r>
            <a:r>
              <a:rPr sz="1100" spc="9" dirty="0" smtClean="0">
                <a:latin typeface="Courier New"/>
                <a:cs typeface="Courier New"/>
              </a:rPr>
              <a:t>=</a:t>
            </a:r>
            <a:r>
              <a:rPr sz="1100" spc="0" dirty="0" smtClean="0">
                <a:latin typeface="Courier New"/>
                <a:cs typeface="Courier New"/>
              </a:rPr>
              <a:t>&gt;</a:t>
            </a:r>
            <a:r>
              <a:rPr sz="1100" spc="9" dirty="0" smtClean="0">
                <a:latin typeface="Courier New"/>
                <a:cs typeface="Courier New"/>
              </a:rPr>
              <a:t> </a:t>
            </a:r>
            <a:r>
              <a:rPr sz="1100" spc="0" dirty="0" smtClean="0">
                <a:latin typeface="Courier New"/>
                <a:cs typeface="Courier New"/>
              </a:rPr>
              <a:t>S1, En</a:t>
            </a:r>
            <a:r>
              <a:rPr sz="1100" spc="9" dirty="0" smtClean="0">
                <a:latin typeface="Courier New"/>
                <a:cs typeface="Courier New"/>
              </a:rPr>
              <a:t>t</a:t>
            </a:r>
            <a:r>
              <a:rPr sz="1100" spc="0" dirty="0" smtClean="0">
                <a:latin typeface="Courier New"/>
                <a:cs typeface="Courier New"/>
              </a:rPr>
              <a:t>ree2</a:t>
            </a:r>
            <a:endParaRPr sz="1100">
              <a:latin typeface="Courier New"/>
              <a:cs typeface="Courier New"/>
            </a:endParaRPr>
          </a:p>
          <a:p>
            <a:pPr marL="74871" marR="0" algn="ctr">
              <a:lnSpc>
                <a:spcPct val="94401"/>
              </a:lnSpc>
              <a:spcBef>
                <a:spcPts val="75"/>
              </a:spcBef>
            </a:pPr>
            <a:r>
              <a:rPr sz="1100" spc="0" dirty="0" smtClean="0">
                <a:latin typeface="Courier New"/>
                <a:cs typeface="Courier New"/>
              </a:rPr>
              <a:t>Sel </a:t>
            </a:r>
            <a:r>
              <a:rPr sz="1100" spc="9" dirty="0" smtClean="0">
                <a:latin typeface="Courier New"/>
                <a:cs typeface="Courier New"/>
              </a:rPr>
              <a:t>=</a:t>
            </a:r>
            <a:r>
              <a:rPr sz="1100" spc="0" dirty="0" smtClean="0">
                <a:latin typeface="Courier New"/>
                <a:cs typeface="Courier New"/>
              </a:rPr>
              <a:t>&gt; S</a:t>
            </a:r>
            <a:r>
              <a:rPr sz="1100" spc="9" dirty="0" smtClean="0">
                <a:latin typeface="Courier New"/>
                <a:cs typeface="Courier New"/>
              </a:rPr>
              <a:t>(</a:t>
            </a:r>
            <a:r>
              <a:rPr sz="1100" spc="0" dirty="0" smtClean="0">
                <a:latin typeface="Courier New"/>
                <a:cs typeface="Courier New"/>
              </a:rPr>
              <a:t>1</a:t>
            </a:r>
            <a:r>
              <a:rPr sz="1100" spc="9" dirty="0" smtClean="0">
                <a:latin typeface="Courier New"/>
                <a:cs typeface="Courier New"/>
              </a:rPr>
              <a:t>)</a:t>
            </a:r>
            <a:r>
              <a:rPr sz="1100" spc="0" dirty="0" smtClean="0">
                <a:latin typeface="Courier New"/>
                <a:cs typeface="Courier New"/>
              </a:rPr>
              <a:t>, Sort</a:t>
            </a:r>
            <a:r>
              <a:rPr sz="1100" spc="9" dirty="0" smtClean="0">
                <a:latin typeface="Courier New"/>
                <a:cs typeface="Courier New"/>
              </a:rPr>
              <a:t>i</a:t>
            </a:r>
            <a:r>
              <a:rPr sz="1100" spc="0" dirty="0" smtClean="0">
                <a:latin typeface="Courier New"/>
                <a:cs typeface="Courier New"/>
              </a:rPr>
              <a:t>e =&gt;</a:t>
            </a:r>
            <a:endParaRPr sz="1100">
              <a:latin typeface="Courier New"/>
              <a:cs typeface="Courier New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5794139" y="6037901"/>
            <a:ext cx="541004" cy="50098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42" marR="11038">
              <a:lnSpc>
                <a:spcPts val="1240"/>
              </a:lnSpc>
              <a:spcBef>
                <a:spcPts val="62"/>
              </a:spcBef>
            </a:pPr>
            <a:r>
              <a:rPr sz="1650" spc="0" baseline="5350" dirty="0" smtClean="0">
                <a:latin typeface="Courier New"/>
                <a:cs typeface="Courier New"/>
              </a:rPr>
              <a:t>S2);</a:t>
            </a:r>
            <a:endParaRPr sz="1100">
              <a:latin typeface="Courier New"/>
              <a:cs typeface="Courier New"/>
            </a:endParaRPr>
          </a:p>
          <a:p>
            <a:pPr marL="12742" indent="-42">
              <a:lnSpc>
                <a:spcPts val="1246"/>
              </a:lnSpc>
              <a:spcBef>
                <a:spcPts val="12"/>
              </a:spcBef>
            </a:pPr>
            <a:r>
              <a:rPr sz="1100" spc="0" dirty="0" smtClean="0">
                <a:latin typeface="Courier New"/>
                <a:cs typeface="Courier New"/>
              </a:rPr>
              <a:t>=&gt; </a:t>
            </a:r>
            <a:r>
              <a:rPr sz="1100" spc="9" dirty="0" smtClean="0">
                <a:latin typeface="Courier New"/>
                <a:cs typeface="Courier New"/>
              </a:rPr>
              <a:t>S</a:t>
            </a:r>
            <a:r>
              <a:rPr sz="1100" spc="0" dirty="0" smtClean="0">
                <a:latin typeface="Courier New"/>
                <a:cs typeface="Courier New"/>
              </a:rPr>
              <a:t>2, Y);</a:t>
            </a:r>
            <a:endParaRPr sz="1100">
              <a:latin typeface="Courier New"/>
              <a:cs typeface="Courier New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2006673" y="6205590"/>
            <a:ext cx="467433" cy="1656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40"/>
              </a:lnSpc>
              <a:spcBef>
                <a:spcPts val="62"/>
              </a:spcBef>
            </a:pPr>
            <a:r>
              <a:rPr sz="1650" spc="0" baseline="5350" dirty="0" smtClean="0">
                <a:latin typeface="Courier New"/>
                <a:cs typeface="Courier New"/>
              </a:rPr>
              <a:t>Mux</a:t>
            </a:r>
            <a:r>
              <a:rPr sz="1650" spc="9" baseline="5350" dirty="0" smtClean="0">
                <a:latin typeface="Courier New"/>
                <a:cs typeface="Courier New"/>
              </a:rPr>
              <a:t>3</a:t>
            </a:r>
            <a:r>
              <a:rPr sz="1650" spc="0" baseline="5350" dirty="0" smtClean="0">
                <a:latin typeface="Courier New"/>
                <a:cs typeface="Courier New"/>
              </a:rPr>
              <a:t>:</a:t>
            </a:r>
            <a:endParaRPr sz="1100">
              <a:latin typeface="Courier New"/>
              <a:cs typeface="Courier New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2511239" y="6205590"/>
            <a:ext cx="467153" cy="1656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40"/>
              </a:lnSpc>
              <a:spcBef>
                <a:spcPts val="62"/>
              </a:spcBef>
            </a:pPr>
            <a:r>
              <a:rPr sz="1650" spc="0" baseline="5350" dirty="0" smtClean="0">
                <a:latin typeface="Courier New"/>
                <a:cs typeface="Courier New"/>
              </a:rPr>
              <a:t>mu</a:t>
            </a:r>
            <a:r>
              <a:rPr sz="1650" spc="9" baseline="5350" dirty="0" smtClean="0">
                <a:latin typeface="Courier New"/>
                <a:cs typeface="Courier New"/>
              </a:rPr>
              <a:t>x</a:t>
            </a:r>
            <a:r>
              <a:rPr sz="1650" spc="0" baseline="5350" dirty="0" smtClean="0">
                <a:latin typeface="Courier New"/>
                <a:cs typeface="Courier New"/>
              </a:rPr>
              <a:t>21</a:t>
            </a:r>
            <a:endParaRPr sz="1100">
              <a:latin typeface="Courier New"/>
              <a:cs typeface="Courier New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3015806" y="6205590"/>
            <a:ext cx="385089" cy="1656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40"/>
              </a:lnSpc>
              <a:spcBef>
                <a:spcPts val="62"/>
              </a:spcBef>
            </a:pPr>
            <a:r>
              <a:rPr sz="1650" b="1" spc="9" baseline="5350" dirty="0" smtClean="0">
                <a:latin typeface="Courier New"/>
                <a:cs typeface="Courier New"/>
              </a:rPr>
              <a:t>p</a:t>
            </a:r>
            <a:r>
              <a:rPr sz="1650" b="1" spc="0" baseline="5350" dirty="0" smtClean="0">
                <a:latin typeface="Courier New"/>
                <a:cs typeface="Courier New"/>
              </a:rPr>
              <a:t>o</a:t>
            </a:r>
            <a:r>
              <a:rPr sz="1650" b="1" spc="9" baseline="5350" dirty="0" smtClean="0">
                <a:latin typeface="Courier New"/>
                <a:cs typeface="Courier New"/>
              </a:rPr>
              <a:t>r</a:t>
            </a:r>
            <a:r>
              <a:rPr sz="1650" b="1" spc="0" baseline="5350" dirty="0" smtClean="0">
                <a:latin typeface="Courier New"/>
                <a:cs typeface="Courier New"/>
              </a:rPr>
              <a:t>t</a:t>
            </a:r>
            <a:endParaRPr sz="1100">
              <a:latin typeface="Courier New"/>
              <a:cs typeface="Courier New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3438028" y="6205590"/>
            <a:ext cx="297964" cy="1656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40"/>
              </a:lnSpc>
              <a:spcBef>
                <a:spcPts val="62"/>
              </a:spcBef>
            </a:pPr>
            <a:r>
              <a:rPr sz="1650" b="1" spc="0" baseline="5350" dirty="0" smtClean="0">
                <a:latin typeface="Courier New"/>
                <a:cs typeface="Courier New"/>
              </a:rPr>
              <a:t>map</a:t>
            </a:r>
            <a:endParaRPr sz="1100">
              <a:latin typeface="Courier New"/>
              <a:cs typeface="Courier New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1755139" y="6540967"/>
            <a:ext cx="970065" cy="1656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40"/>
              </a:lnSpc>
              <a:spcBef>
                <a:spcPts val="62"/>
              </a:spcBef>
            </a:pPr>
            <a:r>
              <a:rPr sz="1650" b="1" spc="0" baseline="5350" dirty="0" smtClean="0">
                <a:latin typeface="Courier New"/>
                <a:cs typeface="Courier New"/>
              </a:rPr>
              <a:t>end </a:t>
            </a:r>
            <a:r>
              <a:rPr sz="1650" spc="0" baseline="5350" dirty="0" smtClean="0">
                <a:latin typeface="Courier New"/>
                <a:cs typeface="Courier New"/>
              </a:rPr>
              <a:t>st</a:t>
            </a:r>
            <a:r>
              <a:rPr sz="1650" spc="9" baseline="5350" dirty="0" smtClean="0">
                <a:latin typeface="Courier New"/>
                <a:cs typeface="Courier New"/>
              </a:rPr>
              <a:t>r</a:t>
            </a:r>
            <a:r>
              <a:rPr sz="1650" spc="0" baseline="5350" dirty="0" smtClean="0">
                <a:latin typeface="Courier New"/>
                <a:cs typeface="Courier New"/>
              </a:rPr>
              <a:t>uct;</a:t>
            </a:r>
            <a:endParaRPr sz="1100">
              <a:latin typeface="Courier New"/>
              <a:cs typeface="Courier New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1752600" y="5410200"/>
            <a:ext cx="152400" cy="1143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1" name="object 41"/>
          <p:cNvSpPr txBox="1"/>
          <p:nvPr/>
        </p:nvSpPr>
        <p:spPr>
          <a:xfrm>
            <a:off x="1752600" y="3886200"/>
            <a:ext cx="152400" cy="1295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0" name="object 40"/>
          <p:cNvSpPr txBox="1"/>
          <p:nvPr/>
        </p:nvSpPr>
        <p:spPr>
          <a:xfrm>
            <a:off x="7155182" y="2651210"/>
            <a:ext cx="348230" cy="3417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9" name="object 39"/>
          <p:cNvSpPr txBox="1"/>
          <p:nvPr/>
        </p:nvSpPr>
        <p:spPr>
          <a:xfrm>
            <a:off x="7503412" y="2651210"/>
            <a:ext cx="348222" cy="3417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8" name="object 38"/>
          <p:cNvSpPr txBox="1"/>
          <p:nvPr/>
        </p:nvSpPr>
        <p:spPr>
          <a:xfrm>
            <a:off x="6284620" y="2224040"/>
            <a:ext cx="290185" cy="2563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00"/>
              </a:lnSpc>
              <a:spcBef>
                <a:spcPts val="4"/>
              </a:spcBef>
            </a:pPr>
            <a:endParaRPr sz="700"/>
          </a:p>
          <a:p>
            <a:pPr marL="43848">
              <a:lnSpc>
                <a:spcPct val="95825"/>
              </a:lnSpc>
            </a:pPr>
            <a:r>
              <a:rPr sz="900" spc="0" dirty="0" smtClean="0">
                <a:latin typeface="Times New Roman"/>
                <a:cs typeface="Times New Roman"/>
              </a:rPr>
              <a:t>A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6574806" y="2224040"/>
            <a:ext cx="232150" cy="2563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6" name="object 36"/>
          <p:cNvSpPr txBox="1"/>
          <p:nvPr/>
        </p:nvSpPr>
        <p:spPr>
          <a:xfrm>
            <a:off x="6806956" y="2224040"/>
            <a:ext cx="1044678" cy="6834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37377">
              <a:lnSpc>
                <a:spcPct val="95825"/>
              </a:lnSpc>
              <a:spcBef>
                <a:spcPts val="1049"/>
              </a:spcBef>
            </a:pPr>
            <a:r>
              <a:rPr sz="900" spc="0" dirty="0" smtClean="0">
                <a:latin typeface="Times New Roman"/>
                <a:cs typeface="Times New Roman"/>
              </a:rPr>
              <a:t>MUX</a:t>
            </a:r>
            <a:endParaRPr sz="900">
              <a:latin typeface="Times New Roman"/>
              <a:cs typeface="Times New Roman"/>
            </a:endParaRPr>
          </a:p>
          <a:p>
            <a:pPr marL="59988">
              <a:lnSpc>
                <a:spcPts val="1034"/>
              </a:lnSpc>
              <a:spcBef>
                <a:spcPts val="40"/>
              </a:spcBef>
            </a:pPr>
            <a:r>
              <a:rPr sz="900" spc="0" dirty="0" smtClean="0">
                <a:latin typeface="Times New Roman"/>
                <a:cs typeface="Times New Roman"/>
              </a:rPr>
              <a:t>2</a:t>
            </a:r>
            <a:r>
              <a:rPr sz="900" spc="9" dirty="0" smtClean="0">
                <a:latin typeface="Times New Roman"/>
                <a:cs typeface="Times New Roman"/>
              </a:rPr>
              <a:t> </a:t>
            </a:r>
            <a:r>
              <a:rPr sz="900" spc="0" dirty="0" smtClean="0">
                <a:latin typeface="Times New Roman"/>
                <a:cs typeface="Times New Roman"/>
              </a:rPr>
              <a:t>à</a:t>
            </a:r>
            <a:r>
              <a:rPr sz="900" spc="8" dirty="0" smtClean="0">
                <a:latin typeface="Times New Roman"/>
                <a:cs typeface="Times New Roman"/>
              </a:rPr>
              <a:t> </a:t>
            </a:r>
            <a:r>
              <a:rPr sz="900" spc="0" dirty="0" smtClean="0">
                <a:latin typeface="Times New Roman"/>
                <a:cs typeface="Times New Roman"/>
              </a:rPr>
              <a:t>1               </a:t>
            </a:r>
            <a:r>
              <a:rPr sz="900" spc="174" dirty="0" smtClean="0">
                <a:latin typeface="Times New Roman"/>
                <a:cs typeface="Times New Roman"/>
              </a:rPr>
              <a:t> </a:t>
            </a:r>
            <a:r>
              <a:rPr sz="1350" spc="0" baseline="-16104" dirty="0" smtClean="0">
                <a:latin typeface="Times New Roman"/>
                <a:cs typeface="Times New Roman"/>
              </a:rPr>
              <a:t>S1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7851635" y="2224040"/>
            <a:ext cx="348224" cy="119607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400"/>
              </a:lnSpc>
              <a:spcBef>
                <a:spcPts val="86"/>
              </a:spcBef>
            </a:pPr>
            <a:endParaRPr sz="1400"/>
          </a:p>
          <a:p>
            <a:pPr marR="45606" algn="r">
              <a:lnSpc>
                <a:spcPct val="95825"/>
              </a:lnSpc>
            </a:pPr>
            <a:r>
              <a:rPr sz="900" spc="0" dirty="0" smtClean="0">
                <a:latin typeface="Times New Roman"/>
                <a:cs typeface="Times New Roman"/>
              </a:rPr>
              <a:t>4</a:t>
            </a:r>
            <a:endParaRPr sz="900">
              <a:latin typeface="Times New Roman"/>
              <a:cs typeface="Times New Roman"/>
            </a:endParaRPr>
          </a:p>
          <a:p>
            <a:pPr marR="40044" algn="r">
              <a:lnSpc>
                <a:spcPct val="95825"/>
              </a:lnSpc>
              <a:spcBef>
                <a:spcPts val="3564"/>
              </a:spcBef>
            </a:pPr>
            <a:r>
              <a:rPr sz="900" spc="0" dirty="0" smtClean="0">
                <a:latin typeface="Times New Roman"/>
                <a:cs typeface="Times New Roman"/>
              </a:rPr>
              <a:t>MUX</a:t>
            </a:r>
            <a:endParaRPr sz="900">
              <a:latin typeface="Times New Roman"/>
              <a:cs typeface="Times New Roman"/>
            </a:endParaRPr>
          </a:p>
          <a:p>
            <a:pPr marR="62600" algn="r">
              <a:lnSpc>
                <a:spcPct val="95825"/>
              </a:lnSpc>
              <a:spcBef>
                <a:spcPts val="40"/>
              </a:spcBef>
            </a:pPr>
            <a:r>
              <a:rPr sz="900" spc="0" dirty="0" smtClean="0">
                <a:latin typeface="Times New Roman"/>
                <a:cs typeface="Times New Roman"/>
              </a:rPr>
              <a:t>2</a:t>
            </a:r>
            <a:r>
              <a:rPr sz="900" spc="9" dirty="0" smtClean="0">
                <a:latin typeface="Times New Roman"/>
                <a:cs typeface="Times New Roman"/>
              </a:rPr>
              <a:t> </a:t>
            </a:r>
            <a:r>
              <a:rPr sz="900" spc="0" dirty="0" smtClean="0">
                <a:latin typeface="Times New Roman"/>
                <a:cs typeface="Times New Roman"/>
              </a:rPr>
              <a:t>à</a:t>
            </a:r>
            <a:r>
              <a:rPr sz="900" spc="8" dirty="0" smtClean="0">
                <a:latin typeface="Times New Roman"/>
                <a:cs typeface="Times New Roman"/>
              </a:rPr>
              <a:t> </a:t>
            </a:r>
            <a:r>
              <a:rPr sz="900" spc="0" dirty="0" smtClean="0">
                <a:latin typeface="Times New Roman"/>
                <a:cs typeface="Times New Roman"/>
              </a:rPr>
              <a:t>1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8199860" y="2224040"/>
            <a:ext cx="239396" cy="9397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400"/>
              </a:lnSpc>
              <a:spcBef>
                <a:spcPts val="86"/>
              </a:spcBef>
            </a:pPr>
            <a:endParaRPr sz="1400"/>
          </a:p>
          <a:p>
            <a:pPr>
              <a:lnSpc>
                <a:spcPct val="95825"/>
              </a:lnSpc>
            </a:pPr>
            <a:r>
              <a:rPr sz="900" spc="0" dirty="0" smtClean="0">
                <a:latin typeface="Times New Roman"/>
                <a:cs typeface="Times New Roman"/>
              </a:rPr>
              <a:t>à</a:t>
            </a:r>
            <a:r>
              <a:rPr sz="900" spc="8" dirty="0" smtClean="0">
                <a:latin typeface="Times New Roman"/>
                <a:cs typeface="Times New Roman"/>
              </a:rPr>
              <a:t> </a:t>
            </a:r>
            <a:r>
              <a:rPr sz="900" spc="0" dirty="0" smtClean="0">
                <a:latin typeface="Times New Roman"/>
                <a:cs typeface="Times New Roman"/>
              </a:rPr>
              <a:t>1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8439256" y="2224040"/>
            <a:ext cx="282939" cy="9397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R="2933" algn="r">
              <a:lnSpc>
                <a:spcPts val="975"/>
              </a:lnSpc>
              <a:spcBef>
                <a:spcPts val="5471"/>
              </a:spcBef>
            </a:pPr>
            <a:r>
              <a:rPr sz="1350" spc="0" baseline="-3220" dirty="0" smtClean="0">
                <a:latin typeface="Times New Roman"/>
                <a:cs typeface="Times New Roman"/>
              </a:rPr>
              <a:t>Y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284620" y="2480341"/>
            <a:ext cx="290185" cy="3417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300"/>
              </a:lnSpc>
              <a:spcBef>
                <a:spcPts val="77"/>
              </a:spcBef>
            </a:pPr>
            <a:endParaRPr sz="1300"/>
          </a:p>
          <a:p>
            <a:pPr marL="47050">
              <a:lnSpc>
                <a:spcPct val="95825"/>
              </a:lnSpc>
            </a:pPr>
            <a:r>
              <a:rPr sz="900" spc="0" dirty="0" smtClean="0">
                <a:latin typeface="Times New Roman"/>
                <a:cs typeface="Times New Roman"/>
              </a:rPr>
              <a:t>B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574806" y="2480341"/>
            <a:ext cx="232150" cy="3417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0" name="object 30"/>
          <p:cNvSpPr txBox="1"/>
          <p:nvPr/>
        </p:nvSpPr>
        <p:spPr>
          <a:xfrm>
            <a:off x="6284620" y="2822078"/>
            <a:ext cx="290185" cy="68347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47051">
              <a:lnSpc>
                <a:spcPct val="95825"/>
              </a:lnSpc>
              <a:spcBef>
                <a:spcPts val="3067"/>
              </a:spcBef>
            </a:pPr>
            <a:r>
              <a:rPr sz="900" spc="0" dirty="0" smtClean="0">
                <a:latin typeface="Times New Roman"/>
                <a:cs typeface="Times New Roman"/>
              </a:rPr>
              <a:t>C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574806" y="2822078"/>
            <a:ext cx="232150" cy="68347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8" name="object 28"/>
          <p:cNvSpPr txBox="1"/>
          <p:nvPr/>
        </p:nvSpPr>
        <p:spPr>
          <a:xfrm>
            <a:off x="6806956" y="2907513"/>
            <a:ext cx="174112" cy="25630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7" name="object 27"/>
          <p:cNvSpPr txBox="1"/>
          <p:nvPr/>
        </p:nvSpPr>
        <p:spPr>
          <a:xfrm>
            <a:off x="6981069" y="2907513"/>
            <a:ext cx="870565" cy="25630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6" name="object 26"/>
          <p:cNvSpPr txBox="1"/>
          <p:nvPr/>
        </p:nvSpPr>
        <p:spPr>
          <a:xfrm>
            <a:off x="6806956" y="3163815"/>
            <a:ext cx="348228" cy="768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00"/>
              </a:lnSpc>
              <a:spcBef>
                <a:spcPts val="22"/>
              </a:spcBef>
            </a:pPr>
            <a:endParaRPr sz="700"/>
          </a:p>
          <a:p>
            <a:pPr marL="37379">
              <a:lnSpc>
                <a:spcPct val="95825"/>
              </a:lnSpc>
              <a:spcBef>
                <a:spcPts val="2000"/>
              </a:spcBef>
            </a:pPr>
            <a:r>
              <a:rPr sz="900" spc="0" dirty="0" smtClean="0">
                <a:latin typeface="Times New Roman"/>
                <a:cs typeface="Times New Roman"/>
              </a:rPr>
              <a:t>MUX</a:t>
            </a:r>
            <a:endParaRPr sz="900">
              <a:latin typeface="Times New Roman"/>
              <a:cs typeface="Times New Roman"/>
            </a:endParaRPr>
          </a:p>
          <a:p>
            <a:pPr marL="59991">
              <a:lnSpc>
                <a:spcPct val="95825"/>
              </a:lnSpc>
              <a:spcBef>
                <a:spcPts val="40"/>
              </a:spcBef>
            </a:pPr>
            <a:r>
              <a:rPr sz="900" spc="0" dirty="0" smtClean="0">
                <a:latin typeface="Times New Roman"/>
                <a:cs typeface="Times New Roman"/>
              </a:rPr>
              <a:t>2</a:t>
            </a:r>
            <a:r>
              <a:rPr sz="900" spc="9" dirty="0" smtClean="0">
                <a:latin typeface="Times New Roman"/>
                <a:cs typeface="Times New Roman"/>
              </a:rPr>
              <a:t> </a:t>
            </a:r>
            <a:r>
              <a:rPr sz="900" spc="0" dirty="0" smtClean="0">
                <a:latin typeface="Times New Roman"/>
                <a:cs typeface="Times New Roman"/>
              </a:rPr>
              <a:t>à</a:t>
            </a:r>
            <a:r>
              <a:rPr sz="900" spc="8" dirty="0" smtClean="0">
                <a:latin typeface="Times New Roman"/>
                <a:cs typeface="Times New Roman"/>
              </a:rPr>
              <a:t> </a:t>
            </a:r>
            <a:r>
              <a:rPr sz="900" spc="0" dirty="0" smtClean="0">
                <a:latin typeface="Times New Roman"/>
                <a:cs typeface="Times New Roman"/>
              </a:rPr>
              <a:t>1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155185" y="3163815"/>
            <a:ext cx="174117" cy="51260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4" name="object 24"/>
          <p:cNvSpPr txBox="1"/>
          <p:nvPr/>
        </p:nvSpPr>
        <p:spPr>
          <a:xfrm>
            <a:off x="7329302" y="3163815"/>
            <a:ext cx="522333" cy="1708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3" name="object 23"/>
          <p:cNvSpPr txBox="1"/>
          <p:nvPr/>
        </p:nvSpPr>
        <p:spPr>
          <a:xfrm>
            <a:off x="8199860" y="3163815"/>
            <a:ext cx="239396" cy="101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2" name="object 22"/>
          <p:cNvSpPr txBox="1"/>
          <p:nvPr/>
        </p:nvSpPr>
        <p:spPr>
          <a:xfrm>
            <a:off x="8439256" y="3163815"/>
            <a:ext cx="282939" cy="101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1" name="object 21"/>
          <p:cNvSpPr txBox="1"/>
          <p:nvPr/>
        </p:nvSpPr>
        <p:spPr>
          <a:xfrm>
            <a:off x="7329302" y="3334684"/>
            <a:ext cx="174110" cy="3417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0" name="object 20"/>
          <p:cNvSpPr txBox="1"/>
          <p:nvPr/>
        </p:nvSpPr>
        <p:spPr>
          <a:xfrm>
            <a:off x="7503412" y="3334684"/>
            <a:ext cx="348222" cy="3417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300"/>
              </a:lnSpc>
              <a:spcBef>
                <a:spcPts val="77"/>
              </a:spcBef>
            </a:pPr>
            <a:endParaRPr sz="1300"/>
          </a:p>
          <a:p>
            <a:pPr marL="67983">
              <a:lnSpc>
                <a:spcPct val="95825"/>
              </a:lnSpc>
            </a:pPr>
            <a:r>
              <a:rPr sz="900" spc="0" dirty="0" smtClean="0">
                <a:latin typeface="Times New Roman"/>
                <a:cs typeface="Times New Roman"/>
              </a:rPr>
              <a:t>S2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851635" y="3420118"/>
            <a:ext cx="174112" cy="76178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8" name="object 18"/>
          <p:cNvSpPr txBox="1"/>
          <p:nvPr/>
        </p:nvSpPr>
        <p:spPr>
          <a:xfrm>
            <a:off x="8025747" y="3420118"/>
            <a:ext cx="174112" cy="76178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7" name="object 17"/>
          <p:cNvSpPr txBox="1"/>
          <p:nvPr/>
        </p:nvSpPr>
        <p:spPr>
          <a:xfrm>
            <a:off x="6284620" y="3505552"/>
            <a:ext cx="290185" cy="3417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300"/>
              </a:lnSpc>
              <a:spcBef>
                <a:spcPts val="77"/>
              </a:spcBef>
            </a:pPr>
            <a:endParaRPr sz="1300"/>
          </a:p>
          <a:p>
            <a:pPr marL="43850">
              <a:lnSpc>
                <a:spcPct val="95825"/>
              </a:lnSpc>
            </a:pPr>
            <a:r>
              <a:rPr sz="900" spc="0" dirty="0" smtClean="0">
                <a:latin typeface="Times New Roman"/>
                <a:cs typeface="Times New Roman"/>
              </a:rPr>
              <a:t>D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574806" y="3505552"/>
            <a:ext cx="232150" cy="3417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5" name="object 15"/>
          <p:cNvSpPr txBox="1"/>
          <p:nvPr/>
        </p:nvSpPr>
        <p:spPr>
          <a:xfrm>
            <a:off x="7155185" y="3676421"/>
            <a:ext cx="174117" cy="4271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4" name="object 14"/>
          <p:cNvSpPr txBox="1"/>
          <p:nvPr/>
        </p:nvSpPr>
        <p:spPr>
          <a:xfrm>
            <a:off x="7329302" y="3676421"/>
            <a:ext cx="522333" cy="4271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3" name="object 13"/>
          <p:cNvSpPr txBox="1"/>
          <p:nvPr/>
        </p:nvSpPr>
        <p:spPr>
          <a:xfrm>
            <a:off x="6284620" y="3847289"/>
            <a:ext cx="290185" cy="3346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2" name="object 12"/>
          <p:cNvSpPr txBox="1"/>
          <p:nvPr/>
        </p:nvSpPr>
        <p:spPr>
          <a:xfrm>
            <a:off x="6574806" y="3847289"/>
            <a:ext cx="232150" cy="3346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1" name="object 11"/>
          <p:cNvSpPr txBox="1"/>
          <p:nvPr/>
        </p:nvSpPr>
        <p:spPr>
          <a:xfrm>
            <a:off x="6806956" y="3932723"/>
            <a:ext cx="174115" cy="2491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0" name="object 10"/>
          <p:cNvSpPr txBox="1"/>
          <p:nvPr/>
        </p:nvSpPr>
        <p:spPr>
          <a:xfrm>
            <a:off x="6981072" y="3932723"/>
            <a:ext cx="174112" cy="1708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9" name="object 9"/>
          <p:cNvSpPr txBox="1"/>
          <p:nvPr/>
        </p:nvSpPr>
        <p:spPr>
          <a:xfrm>
            <a:off x="6981072" y="4103592"/>
            <a:ext cx="870562" cy="7831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16"/>
              </a:spcBef>
            </a:pPr>
            <a:endParaRPr sz="600"/>
          </a:p>
        </p:txBody>
      </p:sp>
      <p:sp>
        <p:nvSpPr>
          <p:cNvPr id="8" name="object 8"/>
          <p:cNvSpPr txBox="1"/>
          <p:nvPr/>
        </p:nvSpPr>
        <p:spPr>
          <a:xfrm>
            <a:off x="6284620" y="4181908"/>
            <a:ext cx="696451" cy="17798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" name="object 7"/>
          <p:cNvSpPr txBox="1"/>
          <p:nvPr/>
        </p:nvSpPr>
        <p:spPr>
          <a:xfrm>
            <a:off x="6981072" y="4181908"/>
            <a:ext cx="1044675" cy="17798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72862">
              <a:lnSpc>
                <a:spcPct val="95825"/>
              </a:lnSpc>
              <a:spcBef>
                <a:spcPts val="85"/>
              </a:spcBef>
            </a:pPr>
            <a:r>
              <a:rPr sz="900" spc="0" dirty="0" smtClean="0">
                <a:latin typeface="Times New Roman"/>
                <a:cs typeface="Times New Roman"/>
              </a:rPr>
              <a:t>S(0)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025747" y="4181908"/>
            <a:ext cx="696448" cy="17798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72860">
              <a:lnSpc>
                <a:spcPct val="95825"/>
              </a:lnSpc>
              <a:spcBef>
                <a:spcPts val="85"/>
              </a:spcBef>
            </a:pPr>
            <a:r>
              <a:rPr sz="900" spc="0" dirty="0" smtClean="0">
                <a:latin typeface="Times New Roman"/>
                <a:cs typeface="Times New Roman"/>
              </a:rPr>
              <a:t>S(1)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524000" y="2057400"/>
            <a:ext cx="228600" cy="381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1524000" y="2438400"/>
            <a:ext cx="228600" cy="1143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1524000" y="3581400"/>
            <a:ext cx="152400" cy="3124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1676400" y="3581400"/>
            <a:ext cx="76200" cy="3124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27" name="ZoneTexte 126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object 37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957223" y="4319887"/>
            <a:ext cx="1937244" cy="641223"/>
          </a:xfrm>
          <a:custGeom>
            <a:avLst/>
            <a:gdLst/>
            <a:ahLst/>
            <a:cxnLst/>
            <a:rect l="l" t="t" r="r" b="b"/>
            <a:pathLst>
              <a:path w="1937244" h="641223">
                <a:moveTo>
                  <a:pt x="1937244" y="0"/>
                </a:moveTo>
                <a:lnTo>
                  <a:pt x="0" y="641223"/>
                </a:lnTo>
              </a:path>
            </a:pathLst>
          </a:custGeom>
          <a:ln w="1392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792730" y="4896763"/>
            <a:ext cx="199387" cy="118800"/>
          </a:xfrm>
          <a:custGeom>
            <a:avLst/>
            <a:gdLst/>
            <a:ahLst/>
            <a:cxnLst/>
            <a:rect l="l" t="t" r="r" b="b"/>
            <a:pathLst>
              <a:path w="199387" h="118800">
                <a:moveTo>
                  <a:pt x="0" y="118800"/>
                </a:moveTo>
                <a:lnTo>
                  <a:pt x="159512" y="0"/>
                </a:lnTo>
                <a:lnTo>
                  <a:pt x="199387" y="118800"/>
                </a:lnTo>
                <a:lnTo>
                  <a:pt x="0" y="1188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894468" y="4319887"/>
            <a:ext cx="0" cy="523494"/>
          </a:xfrm>
          <a:custGeom>
            <a:avLst/>
            <a:gdLst/>
            <a:ahLst/>
            <a:cxnLst/>
            <a:rect l="l" t="t" r="r" b="b"/>
            <a:pathLst>
              <a:path h="523494">
                <a:moveTo>
                  <a:pt x="0" y="0"/>
                </a:moveTo>
                <a:lnTo>
                  <a:pt x="0" y="523494"/>
                </a:lnTo>
              </a:path>
            </a:pathLst>
          </a:custGeom>
          <a:ln w="1401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831413" y="4827732"/>
            <a:ext cx="126104" cy="187832"/>
          </a:xfrm>
          <a:custGeom>
            <a:avLst/>
            <a:gdLst/>
            <a:ahLst/>
            <a:cxnLst/>
            <a:rect l="l" t="t" r="r" b="b"/>
            <a:pathLst>
              <a:path w="126104" h="187832">
                <a:moveTo>
                  <a:pt x="0" y="0"/>
                </a:moveTo>
                <a:lnTo>
                  <a:pt x="126104" y="0"/>
                </a:lnTo>
                <a:lnTo>
                  <a:pt x="63052" y="18783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894468" y="4319887"/>
            <a:ext cx="1937244" cy="641223"/>
          </a:xfrm>
          <a:custGeom>
            <a:avLst/>
            <a:gdLst/>
            <a:ahLst/>
            <a:cxnLst/>
            <a:rect l="l" t="t" r="r" b="b"/>
            <a:pathLst>
              <a:path w="1937244" h="641223">
                <a:moveTo>
                  <a:pt x="0" y="0"/>
                </a:moveTo>
                <a:lnTo>
                  <a:pt x="1937244" y="641223"/>
                </a:lnTo>
              </a:path>
            </a:pathLst>
          </a:custGeom>
          <a:ln w="1392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796811" y="4896763"/>
            <a:ext cx="199387" cy="118800"/>
          </a:xfrm>
          <a:custGeom>
            <a:avLst/>
            <a:gdLst/>
            <a:ahLst/>
            <a:cxnLst/>
            <a:rect l="l" t="t" r="r" b="b"/>
            <a:pathLst>
              <a:path w="199387" h="118800">
                <a:moveTo>
                  <a:pt x="0" y="118800"/>
                </a:moveTo>
                <a:lnTo>
                  <a:pt x="39874" y="0"/>
                </a:lnTo>
                <a:lnTo>
                  <a:pt x="199387" y="118800"/>
                </a:lnTo>
                <a:lnTo>
                  <a:pt x="0" y="1188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316491" y="4319887"/>
            <a:ext cx="577977" cy="573931"/>
          </a:xfrm>
          <a:custGeom>
            <a:avLst/>
            <a:gdLst/>
            <a:ahLst/>
            <a:cxnLst/>
            <a:rect l="l" t="t" r="r" b="b"/>
            <a:pathLst>
              <a:path w="577977" h="573931">
                <a:moveTo>
                  <a:pt x="577977" y="0"/>
                </a:moveTo>
                <a:lnTo>
                  <a:pt x="0" y="573931"/>
                </a:lnTo>
              </a:path>
            </a:pathLst>
          </a:custGeom>
          <a:ln w="1396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193894" y="4838467"/>
            <a:ext cx="178326" cy="177092"/>
          </a:xfrm>
          <a:custGeom>
            <a:avLst/>
            <a:gdLst/>
            <a:ahLst/>
            <a:cxnLst/>
            <a:rect l="l" t="t" r="r" b="b"/>
            <a:pathLst>
              <a:path w="178326" h="177092">
                <a:moveTo>
                  <a:pt x="89163" y="0"/>
                </a:moveTo>
                <a:lnTo>
                  <a:pt x="178326" y="88553"/>
                </a:lnTo>
                <a:lnTo>
                  <a:pt x="0" y="177092"/>
                </a:lnTo>
                <a:lnTo>
                  <a:pt x="8916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894468" y="4319887"/>
            <a:ext cx="577977" cy="573931"/>
          </a:xfrm>
          <a:custGeom>
            <a:avLst/>
            <a:gdLst/>
            <a:ahLst/>
            <a:cxnLst/>
            <a:rect l="l" t="t" r="r" b="b"/>
            <a:pathLst>
              <a:path w="577977" h="573931">
                <a:moveTo>
                  <a:pt x="0" y="0"/>
                </a:moveTo>
                <a:lnTo>
                  <a:pt x="577977" y="573931"/>
                </a:lnTo>
              </a:path>
            </a:pathLst>
          </a:custGeom>
          <a:ln w="1396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416707" y="4838469"/>
            <a:ext cx="178340" cy="177092"/>
          </a:xfrm>
          <a:custGeom>
            <a:avLst/>
            <a:gdLst/>
            <a:ahLst/>
            <a:cxnLst/>
            <a:rect l="l" t="t" r="r" b="b"/>
            <a:pathLst>
              <a:path w="178340" h="177092">
                <a:moveTo>
                  <a:pt x="0" y="88553"/>
                </a:moveTo>
                <a:lnTo>
                  <a:pt x="89163" y="0"/>
                </a:lnTo>
                <a:lnTo>
                  <a:pt x="178340" y="177092"/>
                </a:lnTo>
                <a:lnTo>
                  <a:pt x="0" y="885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695939" y="4319887"/>
            <a:ext cx="1198528" cy="621092"/>
          </a:xfrm>
          <a:custGeom>
            <a:avLst/>
            <a:gdLst/>
            <a:ahLst/>
            <a:cxnLst/>
            <a:rect l="l" t="t" r="r" b="b"/>
            <a:pathLst>
              <a:path w="1198528" h="621092">
                <a:moveTo>
                  <a:pt x="1198528" y="0"/>
                </a:moveTo>
                <a:lnTo>
                  <a:pt x="0" y="621092"/>
                </a:lnTo>
              </a:path>
            </a:pathLst>
          </a:custGeom>
          <a:ln w="1393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542215" y="4878238"/>
            <a:ext cx="196862" cy="142395"/>
          </a:xfrm>
          <a:custGeom>
            <a:avLst/>
            <a:gdLst/>
            <a:ahLst/>
            <a:cxnLst/>
            <a:rect l="l" t="t" r="r" b="b"/>
            <a:pathLst>
              <a:path w="196862" h="142395">
                <a:moveTo>
                  <a:pt x="138524" y="0"/>
                </a:moveTo>
                <a:lnTo>
                  <a:pt x="196862" y="111003"/>
                </a:lnTo>
                <a:lnTo>
                  <a:pt x="0" y="142395"/>
                </a:lnTo>
                <a:lnTo>
                  <a:pt x="13852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038743" y="3174528"/>
            <a:ext cx="535008" cy="354185"/>
          </a:xfrm>
          <a:custGeom>
            <a:avLst/>
            <a:gdLst/>
            <a:ahLst/>
            <a:cxnLst/>
            <a:rect l="l" t="t" r="r" b="b"/>
            <a:pathLst>
              <a:path w="535008" h="354185">
                <a:moveTo>
                  <a:pt x="535008" y="0"/>
                </a:moveTo>
                <a:lnTo>
                  <a:pt x="0" y="354185"/>
                </a:lnTo>
              </a:path>
            </a:pathLst>
          </a:custGeom>
          <a:ln w="139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894466" y="3467933"/>
            <a:ext cx="192367" cy="156280"/>
          </a:xfrm>
          <a:custGeom>
            <a:avLst/>
            <a:gdLst/>
            <a:ahLst/>
            <a:cxnLst/>
            <a:rect l="l" t="t" r="r" b="b"/>
            <a:pathLst>
              <a:path w="192367" h="156280">
                <a:moveTo>
                  <a:pt x="122411" y="0"/>
                </a:moveTo>
                <a:lnTo>
                  <a:pt x="192367" y="104177"/>
                </a:lnTo>
                <a:lnTo>
                  <a:pt x="0" y="156280"/>
                </a:lnTo>
                <a:lnTo>
                  <a:pt x="12241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406956" y="3234132"/>
            <a:ext cx="444969" cy="294574"/>
          </a:xfrm>
          <a:custGeom>
            <a:avLst/>
            <a:gdLst/>
            <a:ahLst/>
            <a:cxnLst/>
            <a:rect l="l" t="t" r="r" b="b"/>
            <a:pathLst>
              <a:path w="444969" h="294574">
                <a:moveTo>
                  <a:pt x="0" y="0"/>
                </a:moveTo>
                <a:lnTo>
                  <a:pt x="444969" y="294574"/>
                </a:lnTo>
              </a:path>
            </a:pathLst>
          </a:custGeom>
          <a:ln w="139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803838" y="3467937"/>
            <a:ext cx="192367" cy="156280"/>
          </a:xfrm>
          <a:custGeom>
            <a:avLst/>
            <a:gdLst/>
            <a:ahLst/>
            <a:cxnLst/>
            <a:rect l="l" t="t" r="r" b="b"/>
            <a:pathLst>
              <a:path w="192367" h="156280">
                <a:moveTo>
                  <a:pt x="0" y="104177"/>
                </a:moveTo>
                <a:lnTo>
                  <a:pt x="69941" y="0"/>
                </a:lnTo>
                <a:lnTo>
                  <a:pt x="192367" y="156280"/>
                </a:lnTo>
                <a:lnTo>
                  <a:pt x="0" y="10417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1981200" y="228601"/>
            <a:ext cx="4200361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endParaRPr sz="18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64540" y="1180823"/>
            <a:ext cx="6223422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 st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1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: 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Arc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hi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64540" y="16885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42492" y="1690386"/>
            <a:ext cx="173822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De</a:t>
            </a:r>
            <a:r>
              <a:rPr sz="2800" spc="4" dirty="0" smtClean="0">
                <a:latin typeface="Times New Roman"/>
                <a:cs typeface="Times New Roman"/>
              </a:rPr>
              <a:t>s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ription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889047" y="1690386"/>
            <a:ext cx="2542008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o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4" dirty="0" smtClean="0">
                <a:latin typeface="Times New Roman"/>
                <a:cs typeface="Times New Roman"/>
              </a:rPr>
              <a:t>port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nt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4" dirty="0" smtClean="0">
                <a:latin typeface="Times New Roman"/>
                <a:cs typeface="Times New Roman"/>
              </a:rPr>
              <a:t>l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296056" y="2810535"/>
            <a:ext cx="3356192" cy="2572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0"/>
              </a:lnSpc>
              <a:spcBef>
                <a:spcPts val="98"/>
              </a:spcBef>
            </a:pPr>
            <a:r>
              <a:rPr sz="1800" b="1" u="heavy" spc="0" dirty="0" smtClean="0">
                <a:latin typeface="Arial"/>
                <a:cs typeface="Arial"/>
              </a:rPr>
              <a:t>Description</a:t>
            </a:r>
            <a:r>
              <a:rPr sz="1800" b="1" u="heavy" spc="207" dirty="0" smtClean="0">
                <a:latin typeface="Arial"/>
                <a:cs typeface="Arial"/>
              </a:rPr>
              <a:t> </a:t>
            </a:r>
            <a:r>
              <a:rPr sz="1800" b="1" u="heavy" spc="0" dirty="0" smtClean="0">
                <a:latin typeface="Arial"/>
                <a:cs typeface="Arial"/>
              </a:rPr>
              <a:t>comportementale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508767" y="3826849"/>
            <a:ext cx="903685" cy="2572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0"/>
              </a:lnSpc>
              <a:spcBef>
                <a:spcPts val="98"/>
              </a:spcBef>
            </a:pPr>
            <a:r>
              <a:rPr sz="1800" i="1" spc="0" dirty="0" smtClean="0">
                <a:latin typeface="Arial"/>
                <a:cs typeface="Arial"/>
              </a:rPr>
              <a:t>Process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363910" y="3846096"/>
            <a:ext cx="1358130" cy="2572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0"/>
              </a:lnSpc>
              <a:spcBef>
                <a:spcPts val="98"/>
              </a:spcBef>
            </a:pPr>
            <a:r>
              <a:rPr sz="1800" i="1" spc="0" dirty="0" smtClean="0">
                <a:latin typeface="Arial"/>
                <a:cs typeface="Arial"/>
              </a:rPr>
              <a:t>Conditionnel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263536" y="5218121"/>
            <a:ext cx="553394" cy="2572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0"/>
              </a:lnSpc>
              <a:spcBef>
                <a:spcPts val="98"/>
              </a:spcBef>
            </a:pPr>
            <a:r>
              <a:rPr sz="1800" i="1" u="heavy" spc="0" dirty="0" smtClean="0">
                <a:latin typeface="Arial"/>
                <a:cs typeface="Arial"/>
              </a:rPr>
              <a:t>latch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989995" y="5218121"/>
            <a:ext cx="501551" cy="2572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0"/>
              </a:lnSpc>
              <a:spcBef>
                <a:spcPts val="98"/>
              </a:spcBef>
            </a:pPr>
            <a:r>
              <a:rPr sz="1800" spc="0" dirty="0" smtClean="0">
                <a:latin typeface="Arial"/>
                <a:cs typeface="Arial"/>
              </a:rPr>
              <a:t>loop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532211" y="5218121"/>
            <a:ext cx="696079" cy="2572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0"/>
              </a:lnSpc>
              <a:spcBef>
                <a:spcPts val="98"/>
              </a:spcBef>
            </a:pPr>
            <a:r>
              <a:rPr sz="1800" i="1" spc="0" dirty="0" smtClean="0">
                <a:latin typeface="Arial"/>
                <a:cs typeface="Arial"/>
              </a:rPr>
              <a:t>CASE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597437" y="5218207"/>
            <a:ext cx="929607" cy="2572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0"/>
              </a:lnSpc>
              <a:spcBef>
                <a:spcPts val="98"/>
              </a:spcBef>
            </a:pPr>
            <a:r>
              <a:rPr sz="1800" i="1" spc="0" dirty="0" smtClean="0">
                <a:latin typeface="Arial"/>
                <a:cs typeface="Arial"/>
              </a:rPr>
              <a:t>Registre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85935" y="5232353"/>
            <a:ext cx="1358130" cy="2572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0"/>
              </a:lnSpc>
              <a:spcBef>
                <a:spcPts val="98"/>
              </a:spcBef>
            </a:pPr>
            <a:r>
              <a:rPr sz="1800" i="1" spc="0" dirty="0" smtClean="0">
                <a:latin typeface="Arial"/>
                <a:cs typeface="Arial"/>
              </a:rPr>
              <a:t>Conditionnel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777790" y="5232353"/>
            <a:ext cx="267790" cy="2572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0"/>
              </a:lnSpc>
              <a:spcBef>
                <a:spcPts val="98"/>
              </a:spcBef>
            </a:pPr>
            <a:r>
              <a:rPr sz="1800" i="1" spc="0" dirty="0" smtClean="0">
                <a:latin typeface="Arial"/>
                <a:cs typeface="Arial"/>
              </a:rPr>
              <a:t>IF</a:t>
            </a:r>
            <a:endParaRPr sz="1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593392" y="2871442"/>
            <a:ext cx="64920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3" name="ZoneTexte 42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ject 25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551744" y="2246319"/>
            <a:ext cx="4711440" cy="623542"/>
          </a:xfrm>
          <a:custGeom>
            <a:avLst/>
            <a:gdLst/>
            <a:ahLst/>
            <a:cxnLst/>
            <a:rect l="l" t="t" r="r" b="b"/>
            <a:pathLst>
              <a:path w="4711440" h="623542">
                <a:moveTo>
                  <a:pt x="0" y="623542"/>
                </a:moveTo>
                <a:lnTo>
                  <a:pt x="4711440" y="623542"/>
                </a:lnTo>
                <a:lnTo>
                  <a:pt x="4711440" y="0"/>
                </a:lnTo>
                <a:lnTo>
                  <a:pt x="0" y="0"/>
                </a:lnTo>
                <a:lnTo>
                  <a:pt x="0" y="623542"/>
                </a:lnTo>
                <a:close/>
              </a:path>
            </a:pathLst>
          </a:custGeom>
          <a:ln w="1425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011788" y="4983562"/>
            <a:ext cx="5744770" cy="1212296"/>
          </a:xfrm>
          <a:custGeom>
            <a:avLst/>
            <a:gdLst/>
            <a:ahLst/>
            <a:cxnLst/>
            <a:rect l="l" t="t" r="r" b="b"/>
            <a:pathLst>
              <a:path w="5744770" h="1212296">
                <a:moveTo>
                  <a:pt x="0" y="1212296"/>
                </a:moveTo>
                <a:lnTo>
                  <a:pt x="5744770" y="1212296"/>
                </a:lnTo>
                <a:lnTo>
                  <a:pt x="5744770" y="0"/>
                </a:lnTo>
                <a:lnTo>
                  <a:pt x="0" y="0"/>
                </a:lnTo>
                <a:lnTo>
                  <a:pt x="0" y="1212296"/>
                </a:lnTo>
                <a:close/>
              </a:path>
            </a:pathLst>
          </a:custGeom>
          <a:ln w="1193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180997" y="3162047"/>
            <a:ext cx="7136681" cy="1661752"/>
          </a:xfrm>
          <a:custGeom>
            <a:avLst/>
            <a:gdLst/>
            <a:ahLst/>
            <a:cxnLst/>
            <a:rect l="l" t="t" r="r" b="b"/>
            <a:pathLst>
              <a:path w="7136681" h="1661752">
                <a:moveTo>
                  <a:pt x="0" y="1661752"/>
                </a:moveTo>
                <a:lnTo>
                  <a:pt x="7136681" y="1661752"/>
                </a:lnTo>
                <a:lnTo>
                  <a:pt x="7136681" y="0"/>
                </a:lnTo>
                <a:lnTo>
                  <a:pt x="0" y="0"/>
                </a:lnTo>
                <a:lnTo>
                  <a:pt x="0" y="1661752"/>
                </a:lnTo>
                <a:close/>
              </a:path>
            </a:pathLst>
          </a:custGeom>
          <a:ln w="1477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764540" y="1180823"/>
            <a:ext cx="6223422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 st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1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: 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Arc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hi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64540" y="16885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142492" y="1690386"/>
            <a:ext cx="173822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De</a:t>
            </a:r>
            <a:r>
              <a:rPr sz="2800" spc="4" dirty="0" smtClean="0">
                <a:latin typeface="Times New Roman"/>
                <a:cs typeface="Times New Roman"/>
              </a:rPr>
              <a:t>s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ription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888940" y="1690386"/>
            <a:ext cx="2113554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onditionn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-9" dirty="0" smtClean="0">
                <a:latin typeface="Times New Roman"/>
                <a:cs typeface="Times New Roman"/>
              </a:rPr>
              <a:t>l</a:t>
            </a:r>
            <a:r>
              <a:rPr sz="2800" spc="4" dirty="0" smtClean="0">
                <a:latin typeface="Times New Roman"/>
                <a:cs typeface="Times New Roman"/>
              </a:rPr>
              <a:t>l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006993" y="1690386"/>
            <a:ext cx="43517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4" dirty="0" smtClean="0">
                <a:latin typeface="Times New Roman"/>
                <a:cs typeface="Times New Roman"/>
              </a:rPr>
              <a:t>du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451924" y="1690386"/>
            <a:ext cx="653202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4" dirty="0" smtClean="0">
                <a:latin typeface="Times New Roman"/>
                <a:cs typeface="Times New Roman"/>
              </a:rPr>
              <a:t>flux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114880" y="1690386"/>
            <a:ext cx="41529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4" dirty="0" smtClean="0">
                <a:latin typeface="Times New Roman"/>
                <a:cs typeface="Times New Roman"/>
              </a:rPr>
              <a:t>de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538541" y="1690386"/>
            <a:ext cx="124375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4" dirty="0" smtClean="0">
                <a:latin typeface="Times New Roman"/>
                <a:cs typeface="Times New Roman"/>
              </a:rPr>
              <a:t>donn</a:t>
            </a:r>
            <a:r>
              <a:rPr sz="2800" spc="-4" dirty="0" smtClean="0">
                <a:latin typeface="Times New Roman"/>
                <a:cs typeface="Times New Roman"/>
              </a:rPr>
              <a:t>ée</a:t>
            </a:r>
            <a:r>
              <a:rPr sz="2800" spc="0" dirty="0" smtClean="0">
                <a:latin typeface="Times New Roman"/>
                <a:cs typeface="Times New Roman"/>
              </a:rPr>
              <a:t>s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64540" y="6464884"/>
            <a:ext cx="7699004" cy="2552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45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-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Cho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0" dirty="0" smtClean="0">
                <a:latin typeface="Times New Roman"/>
                <a:cs typeface="Times New Roman"/>
              </a:rPr>
              <a:t>x</a:t>
            </a:r>
            <a:r>
              <a:rPr sz="1800" spc="4" dirty="0" smtClean="0">
                <a:latin typeface="Times New Roman"/>
                <a:cs typeface="Times New Roman"/>
              </a:rPr>
              <a:t> </a:t>
            </a:r>
            <a:r>
              <a:rPr sz="1800" u="sng" spc="-9" dirty="0" smtClean="0">
                <a:latin typeface="Times New Roman"/>
                <a:cs typeface="Times New Roman"/>
              </a:rPr>
              <a:t>m</a:t>
            </a:r>
            <a:r>
              <a:rPr sz="1800" u="sng" spc="0" dirty="0" smtClean="0">
                <a:latin typeface="Times New Roman"/>
                <a:cs typeface="Times New Roman"/>
              </a:rPr>
              <a:t>u</a:t>
            </a:r>
            <a:r>
              <a:rPr sz="1800" u="sng" spc="4" dirty="0" smtClean="0">
                <a:latin typeface="Times New Roman"/>
                <a:cs typeface="Times New Roman"/>
              </a:rPr>
              <a:t>t</a:t>
            </a:r>
            <a:r>
              <a:rPr sz="1800" u="sng" spc="0" dirty="0" smtClean="0">
                <a:latin typeface="Times New Roman"/>
                <a:cs typeface="Times New Roman"/>
              </a:rPr>
              <a:t>u</a:t>
            </a:r>
            <a:r>
              <a:rPr sz="1800" u="sng" spc="4" dirty="0" smtClean="0">
                <a:latin typeface="Times New Roman"/>
                <a:cs typeface="Times New Roman"/>
              </a:rPr>
              <a:t>elle</a:t>
            </a:r>
            <a:r>
              <a:rPr sz="1800" u="sng" spc="-9" dirty="0" smtClean="0">
                <a:latin typeface="Times New Roman"/>
                <a:cs typeface="Times New Roman"/>
              </a:rPr>
              <a:t>m</a:t>
            </a:r>
            <a:r>
              <a:rPr sz="1800" u="sng" spc="4" dirty="0" smtClean="0">
                <a:latin typeface="Times New Roman"/>
                <a:cs typeface="Times New Roman"/>
              </a:rPr>
              <a:t>e</a:t>
            </a:r>
            <a:r>
              <a:rPr sz="1800" u="sng" spc="0" dirty="0" smtClean="0">
                <a:latin typeface="Times New Roman"/>
                <a:cs typeface="Times New Roman"/>
              </a:rPr>
              <a:t>nt</a:t>
            </a:r>
            <a:r>
              <a:rPr sz="1800" u="sng" spc="-14" dirty="0" smtClean="0">
                <a:latin typeface="Times New Roman"/>
                <a:cs typeface="Times New Roman"/>
              </a:rPr>
              <a:t> </a:t>
            </a:r>
            <a:r>
              <a:rPr sz="1800" u="sng" spc="4" dirty="0" smtClean="0">
                <a:latin typeface="Times New Roman"/>
                <a:cs typeface="Times New Roman"/>
              </a:rPr>
              <a:t>e</a:t>
            </a:r>
            <a:r>
              <a:rPr sz="1800" u="sng" spc="0" dirty="0" smtClean="0">
                <a:latin typeface="Times New Roman"/>
                <a:cs typeface="Times New Roman"/>
              </a:rPr>
              <a:t>x</a:t>
            </a:r>
            <a:r>
              <a:rPr sz="1800" u="sng" spc="4" dirty="0" smtClean="0">
                <a:latin typeface="Times New Roman"/>
                <a:cs typeface="Times New Roman"/>
              </a:rPr>
              <a:t>cl</a:t>
            </a:r>
            <a:r>
              <a:rPr sz="1800" u="sng" spc="0" dirty="0" smtClean="0">
                <a:latin typeface="Times New Roman"/>
                <a:cs typeface="Times New Roman"/>
              </a:rPr>
              <a:t>u</a:t>
            </a:r>
            <a:r>
              <a:rPr sz="1800" u="sng" spc="-4" dirty="0" smtClean="0">
                <a:latin typeface="Times New Roman"/>
                <a:cs typeface="Times New Roman"/>
              </a:rPr>
              <a:t>s</a:t>
            </a:r>
            <a:r>
              <a:rPr sz="1800" u="sng" spc="4" dirty="0" smtClean="0">
                <a:latin typeface="Times New Roman"/>
                <a:cs typeface="Times New Roman"/>
              </a:rPr>
              <a:t>i</a:t>
            </a:r>
            <a:r>
              <a:rPr sz="1800" u="sng" spc="0" dirty="0" smtClean="0">
                <a:latin typeface="Times New Roman"/>
                <a:cs typeface="Times New Roman"/>
              </a:rPr>
              <a:t>f</a:t>
            </a:r>
            <a:r>
              <a:rPr sz="1800" u="sng" spc="-4" dirty="0" smtClean="0">
                <a:latin typeface="Times New Roman"/>
                <a:cs typeface="Times New Roman"/>
              </a:rPr>
              <a:t>s</a:t>
            </a:r>
            <a:r>
              <a:rPr sz="1800" spc="0" dirty="0" smtClean="0">
                <a:latin typeface="Times New Roman"/>
                <a:cs typeface="Times New Roman"/>
              </a:rPr>
              <a:t>, </a:t>
            </a:r>
            <a:r>
              <a:rPr sz="1800" spc="-9" dirty="0" smtClean="0">
                <a:latin typeface="Times New Roman"/>
                <a:cs typeface="Times New Roman"/>
              </a:rPr>
              <a:t>m</a:t>
            </a:r>
            <a:r>
              <a:rPr sz="1800" spc="4" dirty="0" smtClean="0">
                <a:latin typeface="Times New Roman"/>
                <a:cs typeface="Times New Roman"/>
              </a:rPr>
              <a:t>ai</a:t>
            </a:r>
            <a:r>
              <a:rPr sz="1800" spc="0" dirty="0" smtClean="0">
                <a:latin typeface="Times New Roman"/>
                <a:cs typeface="Times New Roman"/>
              </a:rPr>
              <a:t>s</a:t>
            </a:r>
            <a:r>
              <a:rPr sz="1800" spc="-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qui</a:t>
            </a:r>
            <a:r>
              <a:rPr sz="1800" spc="9" dirty="0" smtClean="0">
                <a:latin typeface="Times New Roman"/>
                <a:cs typeface="Times New Roman"/>
              </a:rPr>
              <a:t> 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n</a:t>
            </a:r>
            <a:r>
              <a:rPr sz="1800" spc="-4" dirty="0" smtClean="0">
                <a:latin typeface="Times New Roman"/>
                <a:cs typeface="Times New Roman"/>
              </a:rPr>
              <a:t>s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-9" dirty="0" smtClean="0">
                <a:latin typeface="Times New Roman"/>
                <a:cs typeface="Times New Roman"/>
              </a:rPr>
              <a:t>m</a:t>
            </a:r>
            <a:r>
              <a:rPr sz="1800" spc="0" dirty="0" smtClean="0">
                <a:latin typeface="Times New Roman"/>
                <a:cs typeface="Times New Roman"/>
              </a:rPr>
              <a:t>b</a:t>
            </a:r>
            <a:r>
              <a:rPr sz="1800" spc="4" dirty="0" smtClean="0">
                <a:latin typeface="Times New Roman"/>
                <a:cs typeface="Times New Roman"/>
              </a:rPr>
              <a:t>le</a:t>
            </a:r>
            <a:r>
              <a:rPr sz="1800" spc="0" dirty="0" smtClean="0">
                <a:latin typeface="Times New Roman"/>
                <a:cs typeface="Times New Roman"/>
              </a:rPr>
              <a:t>,</a:t>
            </a:r>
            <a:r>
              <a:rPr sz="1800" spc="-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for</a:t>
            </a:r>
            <a:r>
              <a:rPr sz="1800" spc="-9" dirty="0" smtClean="0">
                <a:latin typeface="Times New Roman"/>
                <a:cs typeface="Times New Roman"/>
              </a:rPr>
              <a:t>m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nt</a:t>
            </a:r>
            <a:r>
              <a:rPr sz="1800" spc="9" dirty="0" smtClean="0">
                <a:latin typeface="Times New Roman"/>
                <a:cs typeface="Times New Roman"/>
              </a:rPr>
              <a:t> </a:t>
            </a:r>
            <a:r>
              <a:rPr sz="1800" u="sng" spc="4" dirty="0" smtClean="0">
                <a:latin typeface="Times New Roman"/>
                <a:cs typeface="Times New Roman"/>
              </a:rPr>
              <a:t>t</a:t>
            </a:r>
            <a:r>
              <a:rPr sz="1800" u="sng" spc="0" dirty="0" smtClean="0">
                <a:latin typeface="Times New Roman"/>
                <a:cs typeface="Times New Roman"/>
              </a:rPr>
              <a:t>ou</a:t>
            </a:r>
            <a:r>
              <a:rPr sz="1800" u="sng" spc="4" dirty="0" smtClean="0">
                <a:latin typeface="Times New Roman"/>
                <a:cs typeface="Times New Roman"/>
              </a:rPr>
              <a:t>te</a:t>
            </a:r>
            <a:r>
              <a:rPr sz="1800" u="sng" spc="0" dirty="0" smtClean="0">
                <a:latin typeface="Times New Roman"/>
                <a:cs typeface="Times New Roman"/>
              </a:rPr>
              <a:t>s</a:t>
            </a:r>
            <a:r>
              <a:rPr sz="1800" u="sng" spc="-9" dirty="0" smtClean="0">
                <a:latin typeface="Times New Roman"/>
                <a:cs typeface="Times New Roman"/>
              </a:rPr>
              <a:t> </a:t>
            </a:r>
            <a:r>
              <a:rPr sz="1800" u="sng" spc="4" dirty="0" smtClean="0">
                <a:latin typeface="Times New Roman"/>
                <a:cs typeface="Times New Roman"/>
              </a:rPr>
              <a:t>le</a:t>
            </a:r>
            <a:r>
              <a:rPr sz="1800" u="sng" spc="0" dirty="0" smtClean="0">
                <a:latin typeface="Times New Roman"/>
                <a:cs typeface="Times New Roman"/>
              </a:rPr>
              <a:t>s</a:t>
            </a:r>
            <a:r>
              <a:rPr sz="1800" u="sng" spc="-9" dirty="0" smtClean="0">
                <a:latin typeface="Times New Roman"/>
                <a:cs typeface="Times New Roman"/>
              </a:rPr>
              <a:t> </a:t>
            </a:r>
            <a:r>
              <a:rPr sz="1800" u="sng" spc="0" dirty="0" smtClean="0">
                <a:latin typeface="Times New Roman"/>
                <a:cs typeface="Times New Roman"/>
              </a:rPr>
              <a:t>po</a:t>
            </a:r>
            <a:r>
              <a:rPr sz="1800" u="sng" spc="-4" dirty="0" smtClean="0">
                <a:latin typeface="Times New Roman"/>
                <a:cs typeface="Times New Roman"/>
              </a:rPr>
              <a:t>ss</a:t>
            </a:r>
            <a:r>
              <a:rPr sz="1800" u="sng" spc="4" dirty="0" smtClean="0">
                <a:latin typeface="Times New Roman"/>
                <a:cs typeface="Times New Roman"/>
              </a:rPr>
              <a:t>i</a:t>
            </a:r>
            <a:r>
              <a:rPr sz="1800" u="sng" spc="0" dirty="0" smtClean="0">
                <a:latin typeface="Times New Roman"/>
                <a:cs typeface="Times New Roman"/>
              </a:rPr>
              <a:t>b</a:t>
            </a:r>
            <a:r>
              <a:rPr sz="1800" u="sng" spc="4" dirty="0" smtClean="0">
                <a:latin typeface="Times New Roman"/>
                <a:cs typeface="Times New Roman"/>
              </a:rPr>
              <a:t>ilité</a:t>
            </a:r>
            <a:r>
              <a:rPr sz="1800" u="sng" spc="0" dirty="0" smtClean="0"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011788" y="4983562"/>
            <a:ext cx="5744770" cy="1212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00"/>
              </a:lnSpc>
              <a:spcBef>
                <a:spcPts val="19"/>
              </a:spcBef>
            </a:pPr>
            <a:endParaRPr sz="700"/>
          </a:p>
          <a:p>
            <a:pPr marL="215534">
              <a:lnSpc>
                <a:spcPct val="94401"/>
              </a:lnSpc>
            </a:pPr>
            <a:r>
              <a:rPr sz="1300" b="1" spc="0" dirty="0" smtClean="0">
                <a:latin typeface="Courier New"/>
                <a:cs typeface="Courier New"/>
              </a:rPr>
              <a:t>with </a:t>
            </a:r>
            <a:r>
              <a:rPr sz="1300" i="1" spc="0" dirty="0" smtClean="0">
                <a:latin typeface="Courier New"/>
                <a:cs typeface="Courier New"/>
              </a:rPr>
              <a:t>expression </a:t>
            </a:r>
            <a:r>
              <a:rPr sz="1300" b="1" spc="0" dirty="0" smtClean="0">
                <a:latin typeface="Courier New"/>
                <a:cs typeface="Courier New"/>
              </a:rPr>
              <a:t>select</a:t>
            </a:r>
            <a:endParaRPr sz="1300">
              <a:latin typeface="Courier New"/>
              <a:cs typeface="Courier New"/>
            </a:endParaRPr>
          </a:p>
          <a:p>
            <a:pPr marL="1906640" marR="1323154" indent="-1392675">
              <a:lnSpc>
                <a:spcPts val="1745"/>
              </a:lnSpc>
              <a:spcBef>
                <a:spcPts val="110"/>
              </a:spcBef>
            </a:pPr>
            <a:r>
              <a:rPr sz="1300" i="1" spc="0" dirty="0" smtClean="0">
                <a:latin typeface="Courier New"/>
                <a:cs typeface="Courier New"/>
              </a:rPr>
              <a:t>nom_signal </a:t>
            </a:r>
            <a:r>
              <a:rPr sz="1300" spc="0" dirty="0" smtClean="0">
                <a:latin typeface="Courier New"/>
                <a:cs typeface="Courier New"/>
              </a:rPr>
              <a:t>&lt;= </a:t>
            </a:r>
            <a:r>
              <a:rPr sz="1300" i="1" spc="0" dirty="0" smtClean="0">
                <a:latin typeface="Courier New"/>
                <a:cs typeface="Courier New"/>
              </a:rPr>
              <a:t>valeur_signal </a:t>
            </a:r>
            <a:r>
              <a:rPr sz="1300" b="1" spc="0" dirty="0" smtClean="0">
                <a:latin typeface="Courier New"/>
                <a:cs typeface="Courier New"/>
              </a:rPr>
              <a:t>when </a:t>
            </a:r>
            <a:r>
              <a:rPr sz="1300" i="1" spc="0" dirty="0" smtClean="0">
                <a:latin typeface="Courier New"/>
                <a:cs typeface="Courier New"/>
              </a:rPr>
              <a:t>choix, </a:t>
            </a:r>
            <a:endParaRPr sz="1300">
              <a:latin typeface="Courier New"/>
              <a:cs typeface="Courier New"/>
            </a:endParaRPr>
          </a:p>
          <a:p>
            <a:pPr marL="1906640" marR="1323154">
              <a:lnSpc>
                <a:spcPts val="1698"/>
              </a:lnSpc>
              <a:spcBef>
                <a:spcPts val="134"/>
              </a:spcBef>
            </a:pPr>
            <a:r>
              <a:rPr sz="1300" i="1" spc="0" dirty="0" smtClean="0">
                <a:latin typeface="Courier New"/>
                <a:cs typeface="Courier New"/>
              </a:rPr>
              <a:t>valeur_signal </a:t>
            </a:r>
            <a:r>
              <a:rPr sz="1300" b="1" spc="0" dirty="0" smtClean="0">
                <a:latin typeface="Courier New"/>
                <a:cs typeface="Courier New"/>
              </a:rPr>
              <a:t>when </a:t>
            </a:r>
            <a:r>
              <a:rPr sz="1300" i="1" spc="0" dirty="0" smtClean="0">
                <a:latin typeface="Courier New"/>
                <a:cs typeface="Courier New"/>
              </a:rPr>
              <a:t>choix,</a:t>
            </a:r>
            <a:endParaRPr sz="1300">
              <a:latin typeface="Courier New"/>
              <a:cs typeface="Courier New"/>
            </a:endParaRPr>
          </a:p>
          <a:p>
            <a:pPr marL="1980989" marR="3415094" algn="ctr">
              <a:lnSpc>
                <a:spcPts val="1460"/>
              </a:lnSpc>
              <a:spcBef>
                <a:spcPts val="203"/>
              </a:spcBef>
            </a:pPr>
            <a:r>
              <a:rPr sz="1950" spc="0" baseline="4526" dirty="0" smtClean="0">
                <a:latin typeface="Courier New"/>
                <a:cs typeface="Courier New"/>
              </a:rPr>
              <a:t>...</a:t>
            </a:r>
            <a:endParaRPr sz="1300">
              <a:latin typeface="Courier New"/>
              <a:cs typeface="Courier New"/>
            </a:endParaRPr>
          </a:p>
          <a:p>
            <a:pPr marL="1906640">
              <a:lnSpc>
                <a:spcPct val="94401"/>
              </a:lnSpc>
              <a:spcBef>
                <a:spcPts val="32"/>
              </a:spcBef>
            </a:pPr>
            <a:r>
              <a:rPr sz="1300" i="1" spc="0" dirty="0" smtClean="0">
                <a:latin typeface="Courier New"/>
                <a:cs typeface="Courier New"/>
              </a:rPr>
              <a:t>valeur_signal </a:t>
            </a:r>
            <a:r>
              <a:rPr sz="1300" b="1" spc="0" dirty="0" smtClean="0">
                <a:latin typeface="Courier New"/>
                <a:cs typeface="Courier New"/>
              </a:rPr>
              <a:t>when </a:t>
            </a:r>
            <a:r>
              <a:rPr sz="1300" i="1" spc="0" dirty="0" smtClean="0">
                <a:latin typeface="Courier New"/>
                <a:cs typeface="Courier New"/>
              </a:rPr>
              <a:t>others;</a:t>
            </a:r>
            <a:endParaRPr sz="1300">
              <a:latin typeface="Courier New"/>
              <a:cs typeface="Courier New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80997" y="3162047"/>
            <a:ext cx="7136681" cy="166175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200"/>
              </a:lnSpc>
              <a:spcBef>
                <a:spcPts val="33"/>
              </a:spcBef>
            </a:pPr>
            <a:endParaRPr sz="1200"/>
          </a:p>
          <a:p>
            <a:pPr marL="82391">
              <a:lnSpc>
                <a:spcPct val="94401"/>
              </a:lnSpc>
            </a:pPr>
            <a:r>
              <a:rPr sz="1600" i="1" spc="0" dirty="0" smtClean="0">
                <a:latin typeface="Courier New"/>
                <a:cs typeface="Courier New"/>
              </a:rPr>
              <a:t>nom_signal</a:t>
            </a:r>
            <a:r>
              <a:rPr sz="1600" i="1" spc="110" dirty="0" smtClean="0">
                <a:latin typeface="Courier New"/>
                <a:cs typeface="Courier New"/>
              </a:rPr>
              <a:t> </a:t>
            </a:r>
            <a:r>
              <a:rPr sz="1600" spc="0" dirty="0" smtClean="0">
                <a:latin typeface="Courier New"/>
                <a:cs typeface="Courier New"/>
              </a:rPr>
              <a:t>&lt;=</a:t>
            </a:r>
            <a:r>
              <a:rPr sz="1600" spc="34" dirty="0" smtClean="0">
                <a:latin typeface="Courier New"/>
                <a:cs typeface="Courier New"/>
              </a:rPr>
              <a:t> </a:t>
            </a:r>
            <a:r>
              <a:rPr sz="1600" i="1" spc="0" dirty="0" smtClean="0">
                <a:latin typeface="Courier New"/>
                <a:cs typeface="Courier New"/>
              </a:rPr>
              <a:t>expression</a:t>
            </a:r>
            <a:r>
              <a:rPr sz="1600" i="1" spc="110" dirty="0" smtClean="0">
                <a:latin typeface="Courier New"/>
                <a:cs typeface="Courier New"/>
              </a:rPr>
              <a:t> </a:t>
            </a:r>
            <a:r>
              <a:rPr sz="1600" b="1" spc="0" dirty="0" smtClean="0">
                <a:latin typeface="Courier New"/>
                <a:cs typeface="Courier New"/>
              </a:rPr>
              <a:t>when</a:t>
            </a:r>
            <a:r>
              <a:rPr sz="1600" b="1" spc="53" dirty="0" smtClean="0">
                <a:latin typeface="Courier New"/>
                <a:cs typeface="Courier New"/>
              </a:rPr>
              <a:t> </a:t>
            </a:r>
            <a:r>
              <a:rPr sz="1600" i="1" spc="0" dirty="0" smtClean="0">
                <a:latin typeface="Courier New"/>
                <a:cs typeface="Courier New"/>
              </a:rPr>
              <a:t>expression_booleenne</a:t>
            </a:r>
            <a:r>
              <a:rPr sz="1600" i="1" spc="206" dirty="0" smtClean="0">
                <a:latin typeface="Courier New"/>
                <a:cs typeface="Courier New"/>
              </a:rPr>
              <a:t> </a:t>
            </a:r>
            <a:r>
              <a:rPr sz="1600" b="1" spc="0" dirty="0" smtClean="0">
                <a:latin typeface="Courier New"/>
                <a:cs typeface="Courier New"/>
              </a:rPr>
              <a:t>else</a:t>
            </a:r>
            <a:endParaRPr sz="1600">
              <a:latin typeface="Courier New"/>
              <a:cs typeface="Courier New"/>
            </a:endParaRPr>
          </a:p>
          <a:p>
            <a:pPr marL="1812506">
              <a:lnSpc>
                <a:spcPct val="94401"/>
              </a:lnSpc>
              <a:spcBef>
                <a:spcPts val="150"/>
              </a:spcBef>
            </a:pPr>
            <a:r>
              <a:rPr sz="1600" i="1" spc="0" dirty="0" smtClean="0">
                <a:latin typeface="Courier New"/>
                <a:cs typeface="Courier New"/>
              </a:rPr>
              <a:t>expression</a:t>
            </a:r>
            <a:r>
              <a:rPr sz="1600" i="1" spc="110" dirty="0" smtClean="0">
                <a:latin typeface="Courier New"/>
                <a:cs typeface="Courier New"/>
              </a:rPr>
              <a:t> </a:t>
            </a:r>
            <a:r>
              <a:rPr sz="1600" b="1" spc="0" dirty="0" smtClean="0">
                <a:latin typeface="Courier New"/>
                <a:cs typeface="Courier New"/>
              </a:rPr>
              <a:t>when</a:t>
            </a:r>
            <a:r>
              <a:rPr sz="1600" b="1" spc="53" dirty="0" smtClean="0">
                <a:latin typeface="Courier New"/>
                <a:cs typeface="Courier New"/>
              </a:rPr>
              <a:t> </a:t>
            </a:r>
            <a:r>
              <a:rPr sz="1600" i="1" spc="0" dirty="0" smtClean="0">
                <a:latin typeface="Courier New"/>
                <a:cs typeface="Courier New"/>
              </a:rPr>
              <a:t>expression_booleenne</a:t>
            </a:r>
            <a:r>
              <a:rPr sz="1600" i="1" spc="206" dirty="0" smtClean="0">
                <a:latin typeface="Courier New"/>
                <a:cs typeface="Courier New"/>
              </a:rPr>
              <a:t> </a:t>
            </a:r>
            <a:r>
              <a:rPr sz="1600" b="1" spc="0" dirty="0" smtClean="0">
                <a:latin typeface="Courier New"/>
                <a:cs typeface="Courier New"/>
              </a:rPr>
              <a:t>else</a:t>
            </a:r>
            <a:endParaRPr sz="1600">
              <a:latin typeface="Courier New"/>
              <a:cs typeface="Courier New"/>
            </a:endParaRPr>
          </a:p>
          <a:p>
            <a:pPr marL="1936085">
              <a:lnSpc>
                <a:spcPct val="94401"/>
              </a:lnSpc>
              <a:spcBef>
                <a:spcPts val="130"/>
              </a:spcBef>
            </a:pPr>
            <a:r>
              <a:rPr sz="1600" spc="0" dirty="0" smtClean="0">
                <a:latin typeface="Courier New"/>
                <a:cs typeface="Courier New"/>
              </a:rPr>
              <a:t>...</a:t>
            </a:r>
            <a:endParaRPr sz="1600">
              <a:latin typeface="Courier New"/>
              <a:cs typeface="Courier New"/>
            </a:endParaRPr>
          </a:p>
          <a:p>
            <a:pPr marL="1812506">
              <a:lnSpc>
                <a:spcPct val="94401"/>
              </a:lnSpc>
              <a:spcBef>
                <a:spcPts val="145"/>
              </a:spcBef>
            </a:pPr>
            <a:r>
              <a:rPr sz="1600" i="1" spc="0" dirty="0" smtClean="0">
                <a:latin typeface="Courier New"/>
                <a:cs typeface="Courier New"/>
              </a:rPr>
              <a:t>expression</a:t>
            </a:r>
            <a:r>
              <a:rPr sz="1600" i="1" spc="110" dirty="0" smtClean="0">
                <a:latin typeface="Courier New"/>
                <a:cs typeface="Courier New"/>
              </a:rPr>
              <a:t> </a:t>
            </a:r>
            <a:r>
              <a:rPr sz="1600" b="1" spc="0" dirty="0" smtClean="0">
                <a:latin typeface="Courier New"/>
                <a:cs typeface="Courier New"/>
              </a:rPr>
              <a:t>when</a:t>
            </a:r>
            <a:r>
              <a:rPr sz="1600" b="1" spc="53" dirty="0" smtClean="0">
                <a:latin typeface="Courier New"/>
                <a:cs typeface="Courier New"/>
              </a:rPr>
              <a:t> </a:t>
            </a:r>
            <a:r>
              <a:rPr sz="1600" i="1" spc="0" dirty="0" smtClean="0">
                <a:latin typeface="Courier New"/>
                <a:cs typeface="Courier New"/>
              </a:rPr>
              <a:t>expression_booleenne</a:t>
            </a:r>
            <a:r>
              <a:rPr sz="1600" i="1" spc="206" dirty="0" smtClean="0">
                <a:latin typeface="Courier New"/>
                <a:cs typeface="Courier New"/>
              </a:rPr>
              <a:t> </a:t>
            </a:r>
            <a:r>
              <a:rPr sz="1600" b="1" spc="0" dirty="0" smtClean="0">
                <a:latin typeface="Courier New"/>
                <a:cs typeface="Courier New"/>
              </a:rPr>
              <a:t>else</a:t>
            </a:r>
            <a:endParaRPr sz="1600">
              <a:latin typeface="Courier New"/>
              <a:cs typeface="Courier New"/>
            </a:endParaRPr>
          </a:p>
          <a:p>
            <a:pPr marL="1812506">
              <a:lnSpc>
                <a:spcPct val="94401"/>
              </a:lnSpc>
              <a:spcBef>
                <a:spcPts val="130"/>
              </a:spcBef>
            </a:pPr>
            <a:r>
              <a:rPr sz="1600" i="1" spc="0" dirty="0" smtClean="0">
                <a:latin typeface="Courier New"/>
                <a:cs typeface="Courier New"/>
              </a:rPr>
              <a:t>expression;</a:t>
            </a:r>
            <a:endParaRPr sz="1600">
              <a:latin typeface="Courier New"/>
              <a:cs typeface="Courier New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51744" y="2246319"/>
            <a:ext cx="4711440" cy="62354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400"/>
              </a:lnSpc>
              <a:spcBef>
                <a:spcPts val="37"/>
              </a:spcBef>
            </a:pPr>
            <a:endParaRPr sz="1400"/>
          </a:p>
          <a:p>
            <a:pPr marL="171148">
              <a:lnSpc>
                <a:spcPct val="94401"/>
              </a:lnSpc>
            </a:pPr>
            <a:r>
              <a:rPr sz="1550" i="1" spc="0" dirty="0" smtClean="0">
                <a:latin typeface="Courier New"/>
                <a:cs typeface="Courier New"/>
              </a:rPr>
              <a:t>nom_signal</a:t>
            </a:r>
            <a:r>
              <a:rPr sz="1550" i="1" spc="205" dirty="0" smtClean="0">
                <a:latin typeface="Courier New"/>
                <a:cs typeface="Courier New"/>
              </a:rPr>
              <a:t> </a:t>
            </a:r>
            <a:r>
              <a:rPr sz="1550" spc="0" dirty="0" smtClean="0">
                <a:latin typeface="Courier New"/>
                <a:cs typeface="Courier New"/>
              </a:rPr>
              <a:t>&lt;=</a:t>
            </a:r>
            <a:r>
              <a:rPr sz="1550" spc="57" dirty="0" smtClean="0">
                <a:latin typeface="Courier New"/>
                <a:cs typeface="Courier New"/>
              </a:rPr>
              <a:t> </a:t>
            </a:r>
            <a:r>
              <a:rPr sz="1550" i="1" spc="0" dirty="0" smtClean="0">
                <a:latin typeface="Courier New"/>
                <a:cs typeface="Courier New"/>
              </a:rPr>
              <a:t>expression;</a:t>
            </a:r>
            <a:endParaRPr sz="1550">
              <a:latin typeface="Courier New"/>
              <a:cs typeface="Courier New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890654" y="6523037"/>
            <a:ext cx="55321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7018713" y="6523037"/>
            <a:ext cx="55915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7329678" y="6523037"/>
            <a:ext cx="55938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1" name="ZoneTexte 30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object 108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685800" y="3733800"/>
            <a:ext cx="4572000" cy="0"/>
          </a:xfrm>
          <a:custGeom>
            <a:avLst/>
            <a:gdLst/>
            <a:ahLst/>
            <a:cxnLst/>
            <a:rect l="l" t="t" r="r" b="b"/>
            <a:pathLst>
              <a:path w="4572000">
                <a:moveTo>
                  <a:pt x="0" y="0"/>
                </a:moveTo>
                <a:lnTo>
                  <a:pt x="4572000" y="0"/>
                </a:lnTo>
              </a:path>
            </a:pathLst>
          </a:custGeom>
          <a:ln w="9525">
            <a:solidFill>
              <a:srgbClr val="58585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5257800" y="3733800"/>
            <a:ext cx="0" cy="1676400"/>
          </a:xfrm>
          <a:custGeom>
            <a:avLst/>
            <a:gdLst/>
            <a:ahLst/>
            <a:cxnLst/>
            <a:rect l="l" t="t" r="r" b="b"/>
            <a:pathLst>
              <a:path h="1676400">
                <a:moveTo>
                  <a:pt x="0" y="0"/>
                </a:moveTo>
                <a:lnTo>
                  <a:pt x="0" y="167640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5257800" y="3733800"/>
            <a:ext cx="3886200" cy="0"/>
          </a:xfrm>
          <a:custGeom>
            <a:avLst/>
            <a:gdLst/>
            <a:ahLst/>
            <a:cxnLst/>
            <a:rect l="l" t="t" r="r" b="b"/>
            <a:pathLst>
              <a:path w="3886200">
                <a:moveTo>
                  <a:pt x="0" y="0"/>
                </a:moveTo>
                <a:lnTo>
                  <a:pt x="3886200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5257800" y="5410200"/>
            <a:ext cx="3886200" cy="0"/>
          </a:xfrm>
          <a:custGeom>
            <a:avLst/>
            <a:gdLst/>
            <a:ahLst/>
            <a:cxnLst/>
            <a:rect l="l" t="t" r="r" b="b"/>
            <a:pathLst>
              <a:path w="3886200">
                <a:moveTo>
                  <a:pt x="0" y="0"/>
                </a:moveTo>
                <a:lnTo>
                  <a:pt x="3886200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4038600" y="4800600"/>
            <a:ext cx="0" cy="2057400"/>
          </a:xfrm>
          <a:custGeom>
            <a:avLst/>
            <a:gdLst/>
            <a:ahLst/>
            <a:cxnLst/>
            <a:rect l="l" t="t" r="r" b="b"/>
            <a:pathLst>
              <a:path h="2057400">
                <a:moveTo>
                  <a:pt x="0" y="0"/>
                </a:moveTo>
                <a:lnTo>
                  <a:pt x="0" y="2057400"/>
                </a:lnTo>
              </a:path>
            </a:pathLst>
          </a:custGeom>
          <a:ln w="9525">
            <a:solidFill>
              <a:srgbClr val="808181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685800" y="4800600"/>
            <a:ext cx="3352800" cy="0"/>
          </a:xfrm>
          <a:custGeom>
            <a:avLst/>
            <a:gdLst/>
            <a:ahLst/>
            <a:cxnLst/>
            <a:rect l="l" t="t" r="r" b="b"/>
            <a:pathLst>
              <a:path w="3352800">
                <a:moveTo>
                  <a:pt x="0" y="0"/>
                </a:moveTo>
                <a:lnTo>
                  <a:pt x="3352800" y="0"/>
                </a:lnTo>
              </a:path>
            </a:pathLst>
          </a:custGeom>
          <a:ln w="9525">
            <a:solidFill>
              <a:srgbClr val="808181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4038600" y="51816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9525">
            <a:solidFill>
              <a:srgbClr val="00CB9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4038600" y="5181600"/>
            <a:ext cx="1219200" cy="0"/>
          </a:xfrm>
          <a:custGeom>
            <a:avLst/>
            <a:gdLst/>
            <a:ahLst/>
            <a:cxnLst/>
            <a:rect l="l" t="t" r="r" b="b"/>
            <a:pathLst>
              <a:path w="1219200">
                <a:moveTo>
                  <a:pt x="1219200" y="0"/>
                </a:moveTo>
                <a:lnTo>
                  <a:pt x="0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5270569" y="2226939"/>
            <a:ext cx="3136417" cy="1356355"/>
          </a:xfrm>
          <a:custGeom>
            <a:avLst/>
            <a:gdLst/>
            <a:ahLst/>
            <a:cxnLst/>
            <a:rect l="l" t="t" r="r" b="b"/>
            <a:pathLst>
              <a:path w="3136417" h="1356355">
                <a:moveTo>
                  <a:pt x="0" y="1356355"/>
                </a:moveTo>
                <a:lnTo>
                  <a:pt x="3136417" y="1356355"/>
                </a:lnTo>
                <a:lnTo>
                  <a:pt x="3136417" y="0"/>
                </a:lnTo>
                <a:lnTo>
                  <a:pt x="0" y="0"/>
                </a:lnTo>
                <a:lnTo>
                  <a:pt x="0" y="1356355"/>
                </a:lnTo>
                <a:close/>
              </a:path>
            </a:pathLst>
          </a:custGeom>
          <a:ln w="301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5600305" y="2566029"/>
            <a:ext cx="189867" cy="124963"/>
          </a:xfrm>
          <a:custGeom>
            <a:avLst/>
            <a:gdLst/>
            <a:ahLst/>
            <a:cxnLst/>
            <a:rect l="l" t="t" r="r" b="b"/>
            <a:pathLst>
              <a:path w="189867" h="124963">
                <a:moveTo>
                  <a:pt x="0" y="0"/>
                </a:moveTo>
                <a:lnTo>
                  <a:pt x="189867" y="124963"/>
                </a:lnTo>
              </a:path>
            </a:pathLst>
          </a:custGeom>
          <a:ln w="1207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5600305" y="2690995"/>
            <a:ext cx="189867" cy="126470"/>
          </a:xfrm>
          <a:custGeom>
            <a:avLst/>
            <a:gdLst/>
            <a:ahLst/>
            <a:cxnLst/>
            <a:rect l="l" t="t" r="r" b="b"/>
            <a:pathLst>
              <a:path w="189867" h="126470">
                <a:moveTo>
                  <a:pt x="0" y="126470"/>
                </a:moveTo>
                <a:lnTo>
                  <a:pt x="189867" y="0"/>
                </a:lnTo>
              </a:path>
            </a:pathLst>
          </a:custGeom>
          <a:ln w="1208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5790173" y="2666904"/>
            <a:ext cx="63792" cy="61733"/>
          </a:xfrm>
          <a:custGeom>
            <a:avLst/>
            <a:gdLst/>
            <a:ahLst/>
            <a:cxnLst/>
            <a:rect l="l" t="t" r="r" b="b"/>
            <a:pathLst>
              <a:path w="63792" h="61733">
                <a:moveTo>
                  <a:pt x="63792" y="30112"/>
                </a:moveTo>
                <a:lnTo>
                  <a:pt x="60751" y="43667"/>
                </a:lnTo>
                <a:lnTo>
                  <a:pt x="53157" y="54207"/>
                </a:lnTo>
                <a:lnTo>
                  <a:pt x="41011" y="60225"/>
                </a:lnTo>
                <a:lnTo>
                  <a:pt x="28855" y="61733"/>
                </a:lnTo>
                <a:lnTo>
                  <a:pt x="15187" y="58718"/>
                </a:lnTo>
                <a:lnTo>
                  <a:pt x="6073" y="49685"/>
                </a:lnTo>
                <a:lnTo>
                  <a:pt x="0" y="37638"/>
                </a:lnTo>
                <a:lnTo>
                  <a:pt x="0" y="24094"/>
                </a:lnTo>
                <a:lnTo>
                  <a:pt x="6073" y="12047"/>
                </a:lnTo>
                <a:lnTo>
                  <a:pt x="15187" y="3014"/>
                </a:lnTo>
                <a:lnTo>
                  <a:pt x="28855" y="0"/>
                </a:lnTo>
                <a:lnTo>
                  <a:pt x="41011" y="1507"/>
                </a:lnTo>
                <a:lnTo>
                  <a:pt x="53157" y="7525"/>
                </a:lnTo>
                <a:lnTo>
                  <a:pt x="60751" y="18065"/>
                </a:lnTo>
                <a:lnTo>
                  <a:pt x="63792" y="30112"/>
                </a:lnTo>
                <a:close/>
              </a:path>
            </a:pathLst>
          </a:custGeom>
          <a:ln w="120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5600306" y="2566028"/>
            <a:ext cx="0" cy="251434"/>
          </a:xfrm>
          <a:custGeom>
            <a:avLst/>
            <a:gdLst/>
            <a:ahLst/>
            <a:cxnLst/>
            <a:rect l="l" t="t" r="r" b="b"/>
            <a:pathLst>
              <a:path h="251434">
                <a:moveTo>
                  <a:pt x="0" y="0"/>
                </a:moveTo>
                <a:lnTo>
                  <a:pt x="0" y="251434"/>
                </a:lnTo>
              </a:path>
            </a:pathLst>
          </a:custGeom>
          <a:ln w="1215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5156517" y="2690993"/>
            <a:ext cx="443793" cy="0"/>
          </a:xfrm>
          <a:custGeom>
            <a:avLst/>
            <a:gdLst/>
            <a:ahLst/>
            <a:cxnLst/>
            <a:rect l="l" t="t" r="r" b="b"/>
            <a:pathLst>
              <a:path w="443793">
                <a:moveTo>
                  <a:pt x="0" y="0"/>
                </a:moveTo>
                <a:lnTo>
                  <a:pt x="443793" y="0"/>
                </a:lnTo>
              </a:path>
            </a:pathLst>
          </a:custGeom>
          <a:ln w="1204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5853967" y="2690993"/>
            <a:ext cx="126074" cy="0"/>
          </a:xfrm>
          <a:custGeom>
            <a:avLst/>
            <a:gdLst/>
            <a:ahLst/>
            <a:cxnLst/>
            <a:rect l="l" t="t" r="r" b="b"/>
            <a:pathLst>
              <a:path w="126074">
                <a:moveTo>
                  <a:pt x="0" y="0"/>
                </a:moveTo>
                <a:lnTo>
                  <a:pt x="126074" y="0"/>
                </a:lnTo>
              </a:path>
            </a:pathLst>
          </a:custGeom>
          <a:ln w="1204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7691340" y="2898345"/>
            <a:ext cx="442006" cy="150555"/>
          </a:xfrm>
          <a:custGeom>
            <a:avLst/>
            <a:gdLst/>
            <a:ahLst/>
            <a:cxnLst/>
            <a:rect l="l" t="t" r="r" b="b"/>
            <a:pathLst>
              <a:path w="442006" h="150555">
                <a:moveTo>
                  <a:pt x="0" y="150555"/>
                </a:moveTo>
                <a:lnTo>
                  <a:pt x="0" y="0"/>
                </a:lnTo>
                <a:lnTo>
                  <a:pt x="442006" y="0"/>
                </a:lnTo>
                <a:lnTo>
                  <a:pt x="440486" y="16558"/>
                </a:lnTo>
                <a:lnTo>
                  <a:pt x="431371" y="34634"/>
                </a:lnTo>
                <a:lnTo>
                  <a:pt x="417704" y="49685"/>
                </a:lnTo>
                <a:lnTo>
                  <a:pt x="397963" y="66244"/>
                </a:lnTo>
                <a:lnTo>
                  <a:pt x="375172" y="79798"/>
                </a:lnTo>
                <a:lnTo>
                  <a:pt x="346308" y="94850"/>
                </a:lnTo>
                <a:lnTo>
                  <a:pt x="312900" y="106897"/>
                </a:lnTo>
                <a:lnTo>
                  <a:pt x="276441" y="117437"/>
                </a:lnTo>
                <a:lnTo>
                  <a:pt x="235440" y="127968"/>
                </a:lnTo>
                <a:lnTo>
                  <a:pt x="191387" y="135503"/>
                </a:lnTo>
                <a:lnTo>
                  <a:pt x="145814" y="143029"/>
                </a:lnTo>
                <a:lnTo>
                  <a:pt x="98730" y="147541"/>
                </a:lnTo>
                <a:lnTo>
                  <a:pt x="48604" y="150555"/>
                </a:lnTo>
                <a:lnTo>
                  <a:pt x="0" y="150555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7691341" y="2898337"/>
            <a:ext cx="442006" cy="150564"/>
          </a:xfrm>
          <a:custGeom>
            <a:avLst/>
            <a:gdLst/>
            <a:ahLst/>
            <a:cxnLst/>
            <a:rect l="l" t="t" r="r" b="b"/>
            <a:pathLst>
              <a:path w="442006" h="150564">
                <a:moveTo>
                  <a:pt x="0" y="150564"/>
                </a:moveTo>
                <a:lnTo>
                  <a:pt x="48604" y="150564"/>
                </a:lnTo>
                <a:lnTo>
                  <a:pt x="98730" y="147550"/>
                </a:lnTo>
                <a:lnTo>
                  <a:pt x="145814" y="143039"/>
                </a:lnTo>
                <a:lnTo>
                  <a:pt x="191387" y="135513"/>
                </a:lnTo>
                <a:lnTo>
                  <a:pt x="235430" y="127977"/>
                </a:lnTo>
                <a:lnTo>
                  <a:pt x="276441" y="117437"/>
                </a:lnTo>
                <a:lnTo>
                  <a:pt x="312900" y="106897"/>
                </a:lnTo>
                <a:lnTo>
                  <a:pt x="346317" y="94860"/>
                </a:lnTo>
                <a:lnTo>
                  <a:pt x="375172" y="79798"/>
                </a:lnTo>
                <a:lnTo>
                  <a:pt x="397954" y="66254"/>
                </a:lnTo>
                <a:lnTo>
                  <a:pt x="417704" y="49685"/>
                </a:lnTo>
                <a:lnTo>
                  <a:pt x="431371" y="34634"/>
                </a:lnTo>
                <a:lnTo>
                  <a:pt x="440486" y="16568"/>
                </a:lnTo>
                <a:lnTo>
                  <a:pt x="442006" y="0"/>
                </a:lnTo>
              </a:path>
            </a:pathLst>
          </a:custGeom>
          <a:ln w="1205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7691340" y="2761325"/>
            <a:ext cx="442006" cy="150564"/>
          </a:xfrm>
          <a:custGeom>
            <a:avLst/>
            <a:gdLst/>
            <a:ahLst/>
            <a:cxnLst/>
            <a:rect l="l" t="t" r="r" b="b"/>
            <a:pathLst>
              <a:path w="442006" h="150564">
                <a:moveTo>
                  <a:pt x="0" y="150564"/>
                </a:moveTo>
                <a:lnTo>
                  <a:pt x="0" y="0"/>
                </a:lnTo>
                <a:lnTo>
                  <a:pt x="48604" y="0"/>
                </a:lnTo>
                <a:lnTo>
                  <a:pt x="98730" y="3023"/>
                </a:lnTo>
                <a:lnTo>
                  <a:pt x="145814" y="7525"/>
                </a:lnTo>
                <a:lnTo>
                  <a:pt x="191387" y="13554"/>
                </a:lnTo>
                <a:lnTo>
                  <a:pt x="235440" y="22596"/>
                </a:lnTo>
                <a:lnTo>
                  <a:pt x="276441" y="31620"/>
                </a:lnTo>
                <a:lnTo>
                  <a:pt x="312900" y="43667"/>
                </a:lnTo>
                <a:lnTo>
                  <a:pt x="346308" y="55714"/>
                </a:lnTo>
                <a:lnTo>
                  <a:pt x="375172" y="69258"/>
                </a:lnTo>
                <a:lnTo>
                  <a:pt x="397963" y="84310"/>
                </a:lnTo>
                <a:lnTo>
                  <a:pt x="417704" y="100878"/>
                </a:lnTo>
                <a:lnTo>
                  <a:pt x="431371" y="115930"/>
                </a:lnTo>
                <a:lnTo>
                  <a:pt x="440486" y="132498"/>
                </a:lnTo>
                <a:lnTo>
                  <a:pt x="442006" y="150564"/>
                </a:lnTo>
                <a:lnTo>
                  <a:pt x="0" y="150564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7691342" y="2761325"/>
            <a:ext cx="442006" cy="150564"/>
          </a:xfrm>
          <a:custGeom>
            <a:avLst/>
            <a:gdLst/>
            <a:ahLst/>
            <a:cxnLst/>
            <a:rect l="l" t="t" r="r" b="b"/>
            <a:pathLst>
              <a:path w="442006" h="150564">
                <a:moveTo>
                  <a:pt x="442006" y="150564"/>
                </a:moveTo>
                <a:lnTo>
                  <a:pt x="440486" y="132498"/>
                </a:lnTo>
                <a:lnTo>
                  <a:pt x="431371" y="115940"/>
                </a:lnTo>
                <a:lnTo>
                  <a:pt x="417704" y="100878"/>
                </a:lnTo>
                <a:lnTo>
                  <a:pt x="397954" y="84320"/>
                </a:lnTo>
                <a:lnTo>
                  <a:pt x="375172" y="69258"/>
                </a:lnTo>
                <a:lnTo>
                  <a:pt x="346317" y="55714"/>
                </a:lnTo>
                <a:lnTo>
                  <a:pt x="312900" y="43667"/>
                </a:lnTo>
                <a:lnTo>
                  <a:pt x="276441" y="31620"/>
                </a:lnTo>
                <a:lnTo>
                  <a:pt x="235430" y="22587"/>
                </a:lnTo>
                <a:lnTo>
                  <a:pt x="191387" y="13554"/>
                </a:lnTo>
                <a:lnTo>
                  <a:pt x="145814" y="7535"/>
                </a:lnTo>
                <a:lnTo>
                  <a:pt x="98730" y="3014"/>
                </a:lnTo>
                <a:lnTo>
                  <a:pt x="48604" y="0"/>
                </a:lnTo>
                <a:lnTo>
                  <a:pt x="0" y="0"/>
                </a:lnTo>
              </a:path>
            </a:pathLst>
          </a:custGeom>
          <a:ln w="1205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7691341" y="2761323"/>
            <a:ext cx="50125" cy="137020"/>
          </a:xfrm>
          <a:custGeom>
            <a:avLst/>
            <a:gdLst/>
            <a:ahLst/>
            <a:cxnLst/>
            <a:rect l="l" t="t" r="r" b="b"/>
            <a:pathLst>
              <a:path w="50125" h="137020">
                <a:moveTo>
                  <a:pt x="0" y="137020"/>
                </a:moveTo>
                <a:lnTo>
                  <a:pt x="0" y="0"/>
                </a:lnTo>
                <a:lnTo>
                  <a:pt x="9114" y="1507"/>
                </a:lnTo>
                <a:lnTo>
                  <a:pt x="18229" y="10549"/>
                </a:lnTo>
                <a:lnTo>
                  <a:pt x="27334" y="22596"/>
                </a:lnTo>
                <a:lnTo>
                  <a:pt x="34937" y="39145"/>
                </a:lnTo>
                <a:lnTo>
                  <a:pt x="41011" y="60235"/>
                </a:lnTo>
                <a:lnTo>
                  <a:pt x="45563" y="84320"/>
                </a:lnTo>
                <a:lnTo>
                  <a:pt x="48604" y="109921"/>
                </a:lnTo>
                <a:lnTo>
                  <a:pt x="50125" y="137020"/>
                </a:lnTo>
                <a:lnTo>
                  <a:pt x="0" y="13702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7691342" y="2761328"/>
            <a:ext cx="50125" cy="137010"/>
          </a:xfrm>
          <a:custGeom>
            <a:avLst/>
            <a:gdLst/>
            <a:ahLst/>
            <a:cxnLst/>
            <a:rect l="l" t="t" r="r" b="b"/>
            <a:pathLst>
              <a:path w="50125" h="137010">
                <a:moveTo>
                  <a:pt x="50125" y="137010"/>
                </a:moveTo>
                <a:lnTo>
                  <a:pt x="48604" y="109911"/>
                </a:lnTo>
                <a:lnTo>
                  <a:pt x="45573" y="84310"/>
                </a:lnTo>
                <a:lnTo>
                  <a:pt x="41011" y="60225"/>
                </a:lnTo>
                <a:lnTo>
                  <a:pt x="34937" y="39145"/>
                </a:lnTo>
                <a:lnTo>
                  <a:pt x="27343" y="22587"/>
                </a:lnTo>
                <a:lnTo>
                  <a:pt x="18229" y="10540"/>
                </a:lnTo>
                <a:lnTo>
                  <a:pt x="9114" y="1507"/>
                </a:lnTo>
                <a:lnTo>
                  <a:pt x="0" y="0"/>
                </a:lnTo>
              </a:path>
            </a:pathLst>
          </a:custGeom>
          <a:ln w="121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7703497" y="2898342"/>
            <a:ext cx="37969" cy="138508"/>
          </a:xfrm>
          <a:custGeom>
            <a:avLst/>
            <a:gdLst/>
            <a:ahLst/>
            <a:cxnLst/>
            <a:rect l="l" t="t" r="r" b="b"/>
            <a:pathLst>
              <a:path w="37969" h="138508">
                <a:moveTo>
                  <a:pt x="0" y="0"/>
                </a:moveTo>
                <a:lnTo>
                  <a:pt x="37969" y="0"/>
                </a:lnTo>
                <a:lnTo>
                  <a:pt x="36448" y="27089"/>
                </a:lnTo>
                <a:lnTo>
                  <a:pt x="34937" y="52690"/>
                </a:lnTo>
                <a:lnTo>
                  <a:pt x="31896" y="76784"/>
                </a:lnTo>
                <a:lnTo>
                  <a:pt x="27334" y="97864"/>
                </a:lnTo>
                <a:lnTo>
                  <a:pt x="21261" y="115921"/>
                </a:lnTo>
                <a:lnTo>
                  <a:pt x="13667" y="127968"/>
                </a:lnTo>
                <a:lnTo>
                  <a:pt x="7593" y="135503"/>
                </a:lnTo>
                <a:lnTo>
                  <a:pt x="0" y="138508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7703495" y="2898336"/>
            <a:ext cx="37969" cy="138517"/>
          </a:xfrm>
          <a:custGeom>
            <a:avLst/>
            <a:gdLst/>
            <a:ahLst/>
            <a:cxnLst/>
            <a:rect l="l" t="t" r="r" b="b"/>
            <a:pathLst>
              <a:path w="37969" h="138517">
                <a:moveTo>
                  <a:pt x="0" y="138517"/>
                </a:moveTo>
                <a:lnTo>
                  <a:pt x="7593" y="135503"/>
                </a:lnTo>
                <a:lnTo>
                  <a:pt x="13667" y="127977"/>
                </a:lnTo>
                <a:lnTo>
                  <a:pt x="21261" y="115930"/>
                </a:lnTo>
                <a:lnTo>
                  <a:pt x="27343" y="97864"/>
                </a:lnTo>
                <a:lnTo>
                  <a:pt x="31896" y="76784"/>
                </a:lnTo>
                <a:lnTo>
                  <a:pt x="34937" y="52700"/>
                </a:lnTo>
                <a:lnTo>
                  <a:pt x="36458" y="27098"/>
                </a:lnTo>
                <a:lnTo>
                  <a:pt x="37969" y="0"/>
                </a:lnTo>
              </a:path>
            </a:pathLst>
          </a:custGeom>
          <a:ln w="1214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7677674" y="2836608"/>
            <a:ext cx="51646" cy="0"/>
          </a:xfrm>
          <a:custGeom>
            <a:avLst/>
            <a:gdLst/>
            <a:ahLst/>
            <a:cxnLst/>
            <a:rect l="l" t="t" r="r" b="b"/>
            <a:pathLst>
              <a:path w="51646">
                <a:moveTo>
                  <a:pt x="0" y="0"/>
                </a:moveTo>
                <a:lnTo>
                  <a:pt x="51646" y="0"/>
                </a:lnTo>
              </a:path>
            </a:pathLst>
          </a:custGeom>
          <a:ln w="1204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7677674" y="2961573"/>
            <a:ext cx="51646" cy="0"/>
          </a:xfrm>
          <a:custGeom>
            <a:avLst/>
            <a:gdLst/>
            <a:ahLst/>
            <a:cxnLst/>
            <a:rect l="l" t="t" r="r" b="b"/>
            <a:pathLst>
              <a:path w="51646">
                <a:moveTo>
                  <a:pt x="0" y="0"/>
                </a:moveTo>
                <a:lnTo>
                  <a:pt x="51646" y="0"/>
                </a:lnTo>
              </a:path>
            </a:pathLst>
          </a:custGeom>
          <a:ln w="1204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7323501" y="2961572"/>
            <a:ext cx="354177" cy="0"/>
          </a:xfrm>
          <a:custGeom>
            <a:avLst/>
            <a:gdLst/>
            <a:ahLst/>
            <a:cxnLst/>
            <a:rect l="l" t="t" r="r" b="b"/>
            <a:pathLst>
              <a:path w="354177">
                <a:moveTo>
                  <a:pt x="0" y="0"/>
                </a:moveTo>
                <a:lnTo>
                  <a:pt x="354177" y="0"/>
                </a:lnTo>
              </a:path>
            </a:pathLst>
          </a:custGeom>
          <a:ln w="1204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8121201" y="2898336"/>
            <a:ext cx="456871" cy="0"/>
          </a:xfrm>
          <a:custGeom>
            <a:avLst/>
            <a:gdLst/>
            <a:ahLst/>
            <a:cxnLst/>
            <a:rect l="l" t="t" r="r" b="b"/>
            <a:pathLst>
              <a:path w="456871">
                <a:moveTo>
                  <a:pt x="0" y="0"/>
                </a:moveTo>
                <a:lnTo>
                  <a:pt x="456871" y="0"/>
                </a:lnTo>
              </a:path>
            </a:pathLst>
          </a:custGeom>
          <a:ln w="1204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6544156" y="2452992"/>
            <a:ext cx="304146" cy="0"/>
          </a:xfrm>
          <a:custGeom>
            <a:avLst/>
            <a:gdLst/>
            <a:ahLst/>
            <a:cxnLst/>
            <a:rect l="l" t="t" r="r" b="b"/>
            <a:pathLst>
              <a:path w="304146">
                <a:moveTo>
                  <a:pt x="0" y="0"/>
                </a:moveTo>
                <a:lnTo>
                  <a:pt x="304146" y="0"/>
                </a:lnTo>
              </a:path>
            </a:pathLst>
          </a:custGeom>
          <a:ln w="1255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6544157" y="2754472"/>
            <a:ext cx="316825" cy="0"/>
          </a:xfrm>
          <a:custGeom>
            <a:avLst/>
            <a:gdLst/>
            <a:ahLst/>
            <a:cxnLst/>
            <a:rect l="l" t="t" r="r" b="b"/>
            <a:pathLst>
              <a:path w="316825">
                <a:moveTo>
                  <a:pt x="0" y="0"/>
                </a:moveTo>
                <a:lnTo>
                  <a:pt x="316825" y="0"/>
                </a:lnTo>
              </a:path>
            </a:pathLst>
          </a:custGeom>
          <a:ln w="1255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6544157" y="2452992"/>
            <a:ext cx="0" cy="301478"/>
          </a:xfrm>
          <a:custGeom>
            <a:avLst/>
            <a:gdLst/>
            <a:ahLst/>
            <a:cxnLst/>
            <a:rect l="l" t="t" r="r" b="b"/>
            <a:pathLst>
              <a:path h="301478">
                <a:moveTo>
                  <a:pt x="0" y="0"/>
                </a:moveTo>
                <a:lnTo>
                  <a:pt x="0" y="301478"/>
                </a:lnTo>
              </a:path>
            </a:pathLst>
          </a:custGeom>
          <a:ln w="1266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6829270" y="2453006"/>
            <a:ext cx="152078" cy="163299"/>
          </a:xfrm>
          <a:custGeom>
            <a:avLst/>
            <a:gdLst/>
            <a:ahLst/>
            <a:cxnLst/>
            <a:rect l="l" t="t" r="r" b="b"/>
            <a:pathLst>
              <a:path w="152078" h="163299">
                <a:moveTo>
                  <a:pt x="152078" y="163299"/>
                </a:moveTo>
                <a:lnTo>
                  <a:pt x="151426" y="148077"/>
                </a:lnTo>
                <a:lnTo>
                  <a:pt x="149508" y="133248"/>
                </a:lnTo>
                <a:lnTo>
                  <a:pt x="146383" y="118875"/>
                </a:lnTo>
                <a:lnTo>
                  <a:pt x="142107" y="105020"/>
                </a:lnTo>
                <a:lnTo>
                  <a:pt x="136739" y="91745"/>
                </a:lnTo>
                <a:lnTo>
                  <a:pt x="130337" y="79112"/>
                </a:lnTo>
                <a:lnTo>
                  <a:pt x="122957" y="67182"/>
                </a:lnTo>
                <a:lnTo>
                  <a:pt x="114659" y="56019"/>
                </a:lnTo>
                <a:lnTo>
                  <a:pt x="105498" y="45683"/>
                </a:lnTo>
                <a:lnTo>
                  <a:pt x="95534" y="36236"/>
                </a:lnTo>
                <a:lnTo>
                  <a:pt x="84824" y="27741"/>
                </a:lnTo>
                <a:lnTo>
                  <a:pt x="73426" y="20260"/>
                </a:lnTo>
                <a:lnTo>
                  <a:pt x="61397" y="13855"/>
                </a:lnTo>
                <a:lnTo>
                  <a:pt x="48795" y="8587"/>
                </a:lnTo>
                <a:lnTo>
                  <a:pt x="35679" y="4519"/>
                </a:lnTo>
                <a:lnTo>
                  <a:pt x="22104" y="1712"/>
                </a:lnTo>
                <a:lnTo>
                  <a:pt x="8130" y="229"/>
                </a:lnTo>
                <a:lnTo>
                  <a:pt x="0" y="0"/>
                </a:lnTo>
              </a:path>
            </a:pathLst>
          </a:custGeom>
          <a:ln w="1261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6829273" y="2591171"/>
            <a:ext cx="152078" cy="163299"/>
          </a:xfrm>
          <a:custGeom>
            <a:avLst/>
            <a:gdLst/>
            <a:ahLst/>
            <a:cxnLst/>
            <a:rect l="l" t="t" r="r" b="b"/>
            <a:pathLst>
              <a:path w="152078" h="163299">
                <a:moveTo>
                  <a:pt x="0" y="163299"/>
                </a:moveTo>
                <a:lnTo>
                  <a:pt x="14176" y="162599"/>
                </a:lnTo>
                <a:lnTo>
                  <a:pt x="27985" y="160540"/>
                </a:lnTo>
                <a:lnTo>
                  <a:pt x="41370" y="157184"/>
                </a:lnTo>
                <a:lnTo>
                  <a:pt x="54273" y="152593"/>
                </a:lnTo>
                <a:lnTo>
                  <a:pt x="66636" y="146829"/>
                </a:lnTo>
                <a:lnTo>
                  <a:pt x="78401" y="139954"/>
                </a:lnTo>
                <a:lnTo>
                  <a:pt x="89511" y="132030"/>
                </a:lnTo>
                <a:lnTo>
                  <a:pt x="99907" y="123119"/>
                </a:lnTo>
                <a:lnTo>
                  <a:pt x="109533" y="113283"/>
                </a:lnTo>
                <a:lnTo>
                  <a:pt x="118331" y="102584"/>
                </a:lnTo>
                <a:lnTo>
                  <a:pt x="126242" y="91084"/>
                </a:lnTo>
                <a:lnTo>
                  <a:pt x="133209" y="78845"/>
                </a:lnTo>
                <a:lnTo>
                  <a:pt x="139174" y="65928"/>
                </a:lnTo>
                <a:lnTo>
                  <a:pt x="144080" y="52397"/>
                </a:lnTo>
                <a:lnTo>
                  <a:pt x="147869" y="38312"/>
                </a:lnTo>
                <a:lnTo>
                  <a:pt x="150483" y="23736"/>
                </a:lnTo>
                <a:lnTo>
                  <a:pt x="151864" y="8730"/>
                </a:lnTo>
                <a:lnTo>
                  <a:pt x="152078" y="0"/>
                </a:lnTo>
              </a:path>
            </a:pathLst>
          </a:custGeom>
          <a:ln w="1261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5156524" y="2528411"/>
            <a:ext cx="1389024" cy="0"/>
          </a:xfrm>
          <a:custGeom>
            <a:avLst/>
            <a:gdLst/>
            <a:ahLst/>
            <a:cxnLst/>
            <a:rect l="l" t="t" r="r" b="b"/>
            <a:pathLst>
              <a:path w="1389024">
                <a:moveTo>
                  <a:pt x="0" y="0"/>
                </a:moveTo>
                <a:lnTo>
                  <a:pt x="1389024" y="0"/>
                </a:lnTo>
              </a:path>
            </a:pathLst>
          </a:custGeom>
          <a:ln w="1204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5954886" y="2692522"/>
            <a:ext cx="590663" cy="0"/>
          </a:xfrm>
          <a:custGeom>
            <a:avLst/>
            <a:gdLst/>
            <a:ahLst/>
            <a:cxnLst/>
            <a:rect l="l" t="t" r="r" b="b"/>
            <a:pathLst>
              <a:path w="590663">
                <a:moveTo>
                  <a:pt x="0" y="0"/>
                </a:moveTo>
                <a:lnTo>
                  <a:pt x="590663" y="0"/>
                </a:lnTo>
              </a:path>
            </a:pathLst>
          </a:custGeom>
          <a:ln w="1204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6969331" y="2617241"/>
            <a:ext cx="354177" cy="0"/>
          </a:xfrm>
          <a:custGeom>
            <a:avLst/>
            <a:gdLst/>
            <a:ahLst/>
            <a:cxnLst/>
            <a:rect l="l" t="t" r="r" b="b"/>
            <a:pathLst>
              <a:path w="354177">
                <a:moveTo>
                  <a:pt x="0" y="0"/>
                </a:moveTo>
                <a:lnTo>
                  <a:pt x="354177" y="0"/>
                </a:lnTo>
              </a:path>
            </a:pathLst>
          </a:custGeom>
          <a:ln w="1204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6544159" y="3055746"/>
            <a:ext cx="304146" cy="0"/>
          </a:xfrm>
          <a:custGeom>
            <a:avLst/>
            <a:gdLst/>
            <a:ahLst/>
            <a:cxnLst/>
            <a:rect l="l" t="t" r="r" b="b"/>
            <a:pathLst>
              <a:path w="304146">
                <a:moveTo>
                  <a:pt x="0" y="0"/>
                </a:moveTo>
                <a:lnTo>
                  <a:pt x="304146" y="0"/>
                </a:lnTo>
              </a:path>
            </a:pathLst>
          </a:custGeom>
          <a:ln w="1255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6544160" y="3357226"/>
            <a:ext cx="316825" cy="0"/>
          </a:xfrm>
          <a:custGeom>
            <a:avLst/>
            <a:gdLst/>
            <a:ahLst/>
            <a:cxnLst/>
            <a:rect l="l" t="t" r="r" b="b"/>
            <a:pathLst>
              <a:path w="316825">
                <a:moveTo>
                  <a:pt x="0" y="0"/>
                </a:moveTo>
                <a:lnTo>
                  <a:pt x="316825" y="0"/>
                </a:lnTo>
              </a:path>
            </a:pathLst>
          </a:custGeom>
          <a:ln w="1255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6544160" y="3055745"/>
            <a:ext cx="0" cy="301478"/>
          </a:xfrm>
          <a:custGeom>
            <a:avLst/>
            <a:gdLst/>
            <a:ahLst/>
            <a:cxnLst/>
            <a:rect l="l" t="t" r="r" b="b"/>
            <a:pathLst>
              <a:path h="301478">
                <a:moveTo>
                  <a:pt x="0" y="0"/>
                </a:moveTo>
                <a:lnTo>
                  <a:pt x="0" y="301478"/>
                </a:lnTo>
              </a:path>
            </a:pathLst>
          </a:custGeom>
          <a:ln w="1266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6829273" y="3055760"/>
            <a:ext cx="152078" cy="163299"/>
          </a:xfrm>
          <a:custGeom>
            <a:avLst/>
            <a:gdLst/>
            <a:ahLst/>
            <a:cxnLst/>
            <a:rect l="l" t="t" r="r" b="b"/>
            <a:pathLst>
              <a:path w="152078" h="163299">
                <a:moveTo>
                  <a:pt x="152078" y="163299"/>
                </a:moveTo>
                <a:lnTo>
                  <a:pt x="151426" y="148077"/>
                </a:lnTo>
                <a:lnTo>
                  <a:pt x="149508" y="133248"/>
                </a:lnTo>
                <a:lnTo>
                  <a:pt x="146383" y="118875"/>
                </a:lnTo>
                <a:lnTo>
                  <a:pt x="142107" y="105020"/>
                </a:lnTo>
                <a:lnTo>
                  <a:pt x="136739" y="91745"/>
                </a:lnTo>
                <a:lnTo>
                  <a:pt x="130337" y="79112"/>
                </a:lnTo>
                <a:lnTo>
                  <a:pt x="122957" y="67182"/>
                </a:lnTo>
                <a:lnTo>
                  <a:pt x="114659" y="56019"/>
                </a:lnTo>
                <a:lnTo>
                  <a:pt x="105498" y="45683"/>
                </a:lnTo>
                <a:lnTo>
                  <a:pt x="95534" y="36236"/>
                </a:lnTo>
                <a:lnTo>
                  <a:pt x="84824" y="27741"/>
                </a:lnTo>
                <a:lnTo>
                  <a:pt x="73426" y="20260"/>
                </a:lnTo>
                <a:lnTo>
                  <a:pt x="61397" y="13855"/>
                </a:lnTo>
                <a:lnTo>
                  <a:pt x="48795" y="8587"/>
                </a:lnTo>
                <a:lnTo>
                  <a:pt x="35679" y="4519"/>
                </a:lnTo>
                <a:lnTo>
                  <a:pt x="22104" y="1712"/>
                </a:lnTo>
                <a:lnTo>
                  <a:pt x="8130" y="229"/>
                </a:lnTo>
                <a:lnTo>
                  <a:pt x="0" y="0"/>
                </a:lnTo>
              </a:path>
            </a:pathLst>
          </a:custGeom>
          <a:ln w="1261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6829276" y="3193925"/>
            <a:ext cx="152078" cy="163299"/>
          </a:xfrm>
          <a:custGeom>
            <a:avLst/>
            <a:gdLst/>
            <a:ahLst/>
            <a:cxnLst/>
            <a:rect l="l" t="t" r="r" b="b"/>
            <a:pathLst>
              <a:path w="152078" h="163299">
                <a:moveTo>
                  <a:pt x="0" y="163299"/>
                </a:moveTo>
                <a:lnTo>
                  <a:pt x="14176" y="162599"/>
                </a:lnTo>
                <a:lnTo>
                  <a:pt x="27985" y="160540"/>
                </a:lnTo>
                <a:lnTo>
                  <a:pt x="41370" y="157184"/>
                </a:lnTo>
                <a:lnTo>
                  <a:pt x="54273" y="152593"/>
                </a:lnTo>
                <a:lnTo>
                  <a:pt x="66636" y="146829"/>
                </a:lnTo>
                <a:lnTo>
                  <a:pt x="78401" y="139954"/>
                </a:lnTo>
                <a:lnTo>
                  <a:pt x="89511" y="132030"/>
                </a:lnTo>
                <a:lnTo>
                  <a:pt x="99907" y="123119"/>
                </a:lnTo>
                <a:lnTo>
                  <a:pt x="109533" y="113283"/>
                </a:lnTo>
                <a:lnTo>
                  <a:pt x="118331" y="102584"/>
                </a:lnTo>
                <a:lnTo>
                  <a:pt x="126242" y="91084"/>
                </a:lnTo>
                <a:lnTo>
                  <a:pt x="133209" y="78845"/>
                </a:lnTo>
                <a:lnTo>
                  <a:pt x="139174" y="65928"/>
                </a:lnTo>
                <a:lnTo>
                  <a:pt x="144080" y="52397"/>
                </a:lnTo>
                <a:lnTo>
                  <a:pt x="147869" y="38312"/>
                </a:lnTo>
                <a:lnTo>
                  <a:pt x="150483" y="23736"/>
                </a:lnTo>
                <a:lnTo>
                  <a:pt x="151864" y="8730"/>
                </a:lnTo>
                <a:lnTo>
                  <a:pt x="152078" y="0"/>
                </a:lnTo>
              </a:path>
            </a:pathLst>
          </a:custGeom>
          <a:ln w="1261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5384631" y="3131165"/>
            <a:ext cx="1160921" cy="0"/>
          </a:xfrm>
          <a:custGeom>
            <a:avLst/>
            <a:gdLst/>
            <a:ahLst/>
            <a:cxnLst/>
            <a:rect l="l" t="t" r="r" b="b"/>
            <a:pathLst>
              <a:path w="1160921">
                <a:moveTo>
                  <a:pt x="0" y="0"/>
                </a:moveTo>
                <a:lnTo>
                  <a:pt x="1160921" y="0"/>
                </a:lnTo>
              </a:path>
            </a:pathLst>
          </a:custGeom>
          <a:ln w="1204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5156528" y="3295276"/>
            <a:ext cx="1389024" cy="0"/>
          </a:xfrm>
          <a:custGeom>
            <a:avLst/>
            <a:gdLst/>
            <a:ahLst/>
            <a:cxnLst/>
            <a:rect l="l" t="t" r="r" b="b"/>
            <a:pathLst>
              <a:path w="1389024">
                <a:moveTo>
                  <a:pt x="0" y="0"/>
                </a:moveTo>
                <a:lnTo>
                  <a:pt x="1389024" y="0"/>
                </a:lnTo>
              </a:path>
            </a:pathLst>
          </a:custGeom>
          <a:ln w="1204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6969334" y="3219995"/>
            <a:ext cx="354177" cy="0"/>
          </a:xfrm>
          <a:custGeom>
            <a:avLst/>
            <a:gdLst/>
            <a:ahLst/>
            <a:cxnLst/>
            <a:rect l="l" t="t" r="r" b="b"/>
            <a:pathLst>
              <a:path w="354177">
                <a:moveTo>
                  <a:pt x="0" y="0"/>
                </a:moveTo>
                <a:lnTo>
                  <a:pt x="354177" y="0"/>
                </a:lnTo>
              </a:path>
            </a:pathLst>
          </a:custGeom>
          <a:ln w="1204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7323508" y="2622531"/>
            <a:ext cx="0" cy="204866"/>
          </a:xfrm>
          <a:custGeom>
            <a:avLst/>
            <a:gdLst/>
            <a:ahLst/>
            <a:cxnLst/>
            <a:rect l="l" t="t" r="r" b="b"/>
            <a:pathLst>
              <a:path h="204866">
                <a:moveTo>
                  <a:pt x="0" y="0"/>
                </a:moveTo>
                <a:lnTo>
                  <a:pt x="0" y="204866"/>
                </a:lnTo>
              </a:path>
            </a:pathLst>
          </a:custGeom>
          <a:ln w="1215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7323508" y="2965151"/>
            <a:ext cx="0" cy="250784"/>
          </a:xfrm>
          <a:custGeom>
            <a:avLst/>
            <a:gdLst/>
            <a:ahLst/>
            <a:cxnLst/>
            <a:rect l="l" t="t" r="r" b="b"/>
            <a:pathLst>
              <a:path h="250784">
                <a:moveTo>
                  <a:pt x="0" y="0"/>
                </a:moveTo>
                <a:lnTo>
                  <a:pt x="0" y="250784"/>
                </a:lnTo>
              </a:path>
            </a:pathLst>
          </a:custGeom>
          <a:ln w="1215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5384634" y="2693173"/>
            <a:ext cx="0" cy="437989"/>
          </a:xfrm>
          <a:custGeom>
            <a:avLst/>
            <a:gdLst/>
            <a:ahLst/>
            <a:cxnLst/>
            <a:rect l="l" t="t" r="r" b="b"/>
            <a:pathLst>
              <a:path h="437989">
                <a:moveTo>
                  <a:pt x="0" y="0"/>
                </a:moveTo>
                <a:lnTo>
                  <a:pt x="0" y="437989"/>
                </a:lnTo>
              </a:path>
            </a:pathLst>
          </a:custGeom>
          <a:ln w="1215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 txBox="1"/>
          <p:nvPr/>
        </p:nvSpPr>
        <p:spPr>
          <a:xfrm>
            <a:off x="764540" y="1180823"/>
            <a:ext cx="6223422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 st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1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: 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Arc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hi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764540" y="16885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1142492" y="1690386"/>
            <a:ext cx="413676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De</a:t>
            </a:r>
            <a:r>
              <a:rPr sz="2800" spc="4" dirty="0" smtClean="0">
                <a:latin typeface="Times New Roman"/>
                <a:cs typeface="Times New Roman"/>
              </a:rPr>
              <a:t>s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riptio</a:t>
            </a:r>
            <a:r>
              <a:rPr sz="2800" spc="0" dirty="0" smtClean="0">
                <a:latin typeface="Times New Roman"/>
                <a:cs typeface="Times New Roman"/>
              </a:rPr>
              <a:t>n</a:t>
            </a:r>
            <a:r>
              <a:rPr sz="2800" spc="-90" dirty="0" smtClean="0">
                <a:latin typeface="Times New Roman"/>
                <a:cs typeface="Times New Roman"/>
              </a:rPr>
              <a:t> 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ond</a:t>
            </a:r>
            <a:r>
              <a:rPr sz="2800" spc="0" dirty="0" smtClean="0">
                <a:latin typeface="Times New Roman"/>
                <a:cs typeface="Times New Roman"/>
              </a:rPr>
              <a:t>.</a:t>
            </a:r>
            <a:r>
              <a:rPr sz="2800" spc="-53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</a:t>
            </a:r>
            <a:r>
              <a:rPr sz="2800" spc="0" dirty="0" smtClean="0">
                <a:latin typeface="Times New Roman"/>
                <a:cs typeface="Times New Roman"/>
              </a:rPr>
              <a:t>u</a:t>
            </a:r>
            <a:r>
              <a:rPr sz="2800" spc="-37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flu</a:t>
            </a:r>
            <a:r>
              <a:rPr sz="2800" spc="0" dirty="0" smtClean="0">
                <a:latin typeface="Times New Roman"/>
                <a:cs typeface="Times New Roman"/>
              </a:rPr>
              <a:t>x</a:t>
            </a:r>
            <a:r>
              <a:rPr sz="2800" spc="-27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de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5287587" y="1690386"/>
            <a:ext cx="124375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4" dirty="0" smtClean="0">
                <a:latin typeface="Times New Roman"/>
                <a:cs typeface="Times New Roman"/>
              </a:rPr>
              <a:t>donn</a:t>
            </a:r>
            <a:r>
              <a:rPr sz="2800" spc="-4" dirty="0" smtClean="0">
                <a:latin typeface="Times New Roman"/>
                <a:cs typeface="Times New Roman"/>
              </a:rPr>
              <a:t>ée</a:t>
            </a:r>
            <a:r>
              <a:rPr sz="2800" spc="0" dirty="0" smtClean="0">
                <a:latin typeface="Times New Roman"/>
                <a:cs typeface="Times New Roman"/>
              </a:rPr>
              <a:t>s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6540209" y="1690386"/>
            <a:ext cx="151682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4" dirty="0" smtClean="0">
                <a:latin typeface="Times New Roman"/>
                <a:cs typeface="Times New Roman"/>
              </a:rPr>
              <a:t>(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x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4" dirty="0" smtClean="0">
                <a:latin typeface="Times New Roman"/>
                <a:cs typeface="Times New Roman"/>
              </a:rPr>
              <a:t>pl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0" dirty="0" smtClean="0">
                <a:latin typeface="Times New Roman"/>
                <a:cs typeface="Times New Roman"/>
              </a:rPr>
              <a:t>)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4622279" y="2410698"/>
            <a:ext cx="520943" cy="34564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05"/>
              </a:lnSpc>
              <a:spcBef>
                <a:spcPts val="65"/>
              </a:spcBef>
            </a:pPr>
            <a:r>
              <a:rPr sz="1150" spc="0" dirty="0" smtClean="0">
                <a:latin typeface="Times New Roman"/>
                <a:cs typeface="Times New Roman"/>
              </a:rPr>
              <a:t>Entree1</a:t>
            </a:r>
            <a:endParaRPr sz="1150">
              <a:latin typeface="Times New Roman"/>
              <a:cs typeface="Times New Roman"/>
            </a:endParaRPr>
          </a:p>
          <a:p>
            <a:pPr marL="266014" marR="22606">
              <a:lnSpc>
                <a:spcPct val="95825"/>
              </a:lnSpc>
            </a:pPr>
            <a:r>
              <a:rPr sz="1150" spc="0" dirty="0" smtClean="0">
                <a:latin typeface="Times New Roman"/>
                <a:cs typeface="Times New Roman"/>
              </a:rPr>
              <a:t>Sel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993139" y="2422750"/>
            <a:ext cx="2253050" cy="7005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973">
              <a:lnSpc>
                <a:spcPct val="94401"/>
              </a:lnSpc>
            </a:pPr>
            <a:r>
              <a:rPr sz="1000" b="1" spc="0" dirty="0" smtClean="0">
                <a:latin typeface="Courier New"/>
                <a:cs typeface="Courier New"/>
              </a:rPr>
              <a:t>library</a:t>
            </a:r>
            <a:r>
              <a:rPr sz="1000" b="1" spc="-41" dirty="0" smtClean="0">
                <a:latin typeface="Courier New"/>
                <a:cs typeface="Courier New"/>
              </a:rPr>
              <a:t> </a:t>
            </a:r>
            <a:r>
              <a:rPr sz="1000" b="1" spc="0" dirty="0" smtClean="0">
                <a:latin typeface="Courier New"/>
                <a:cs typeface="Courier New"/>
              </a:rPr>
              <a:t>ieee</a:t>
            </a:r>
            <a:r>
              <a:rPr sz="1000" spc="0" dirty="0" smtClean="0">
                <a:latin typeface="Courier New"/>
                <a:cs typeface="Courier New"/>
              </a:rPr>
              <a:t>;</a:t>
            </a:r>
            <a:endParaRPr sz="1000">
              <a:latin typeface="Courier New"/>
              <a:cs typeface="Courier New"/>
            </a:endParaRPr>
          </a:p>
          <a:p>
            <a:pPr marL="12700" marR="18973">
              <a:lnSpc>
                <a:spcPct val="94401"/>
              </a:lnSpc>
              <a:spcBef>
                <a:spcPts val="40"/>
              </a:spcBef>
            </a:pPr>
            <a:r>
              <a:rPr sz="1000" b="1" spc="0" dirty="0" smtClean="0">
                <a:latin typeface="Courier New"/>
                <a:cs typeface="Courier New"/>
              </a:rPr>
              <a:t>use</a:t>
            </a:r>
            <a:r>
              <a:rPr sz="1000" b="1" spc="-17" dirty="0" smtClean="0">
                <a:latin typeface="Courier New"/>
                <a:cs typeface="Courier New"/>
              </a:rPr>
              <a:t> </a:t>
            </a:r>
            <a:r>
              <a:rPr sz="1000" b="1" spc="0" dirty="0" smtClean="0">
                <a:latin typeface="Courier New"/>
                <a:cs typeface="Courier New"/>
              </a:rPr>
              <a:t>ieee.std_logic_1164.all</a:t>
            </a:r>
            <a:r>
              <a:rPr sz="1000" spc="0" dirty="0" smtClean="0">
                <a:latin typeface="Courier New"/>
                <a:cs typeface="Courier New"/>
              </a:rPr>
              <a:t>;</a:t>
            </a:r>
            <a:endParaRPr sz="1000">
              <a:latin typeface="Courier New"/>
              <a:cs typeface="Courier New"/>
            </a:endParaRPr>
          </a:p>
          <a:p>
            <a:pPr marL="12700" marR="18973">
              <a:lnSpc>
                <a:spcPct val="94401"/>
              </a:lnSpc>
              <a:spcBef>
                <a:spcPts val="810"/>
              </a:spcBef>
            </a:pPr>
            <a:r>
              <a:rPr sz="1000" b="1" spc="0" dirty="0" smtClean="0">
                <a:latin typeface="Courier New"/>
                <a:cs typeface="Courier New"/>
              </a:rPr>
              <a:t>entity</a:t>
            </a:r>
            <a:r>
              <a:rPr sz="1000" b="1" spc="-35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mux21</a:t>
            </a:r>
            <a:r>
              <a:rPr sz="1000" spc="-29" dirty="0" smtClean="0">
                <a:latin typeface="Courier New"/>
                <a:cs typeface="Courier New"/>
              </a:rPr>
              <a:t> </a:t>
            </a:r>
            <a:r>
              <a:rPr sz="1000" b="1" spc="0" dirty="0" smtClean="0">
                <a:latin typeface="Courier New"/>
                <a:cs typeface="Courier New"/>
              </a:rPr>
              <a:t>is</a:t>
            </a:r>
            <a:endParaRPr sz="1000">
              <a:latin typeface="Courier New"/>
              <a:cs typeface="Courier New"/>
            </a:endParaRPr>
          </a:p>
          <a:p>
            <a:pPr marL="241144">
              <a:lnSpc>
                <a:spcPct val="94401"/>
              </a:lnSpc>
              <a:spcBef>
                <a:spcPts val="65"/>
              </a:spcBef>
            </a:pPr>
            <a:r>
              <a:rPr sz="1000" b="1" spc="0" dirty="0" smtClean="0">
                <a:latin typeface="Courier New"/>
                <a:cs typeface="Courier New"/>
              </a:rPr>
              <a:t>port</a:t>
            </a:r>
            <a:r>
              <a:rPr sz="1000" b="1" spc="-23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(Entree1,Entree2,Sel: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8611948" y="2806301"/>
            <a:ext cx="411300" cy="1761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05"/>
              </a:lnSpc>
              <a:spcBef>
                <a:spcPts val="65"/>
              </a:spcBef>
            </a:pPr>
            <a:r>
              <a:rPr sz="1150" spc="0" dirty="0" smtClean="0">
                <a:latin typeface="Times New Roman"/>
                <a:cs typeface="Times New Roman"/>
              </a:rPr>
              <a:t>Sortie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3279103" y="2971413"/>
            <a:ext cx="1034426" cy="151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4401"/>
              </a:lnSpc>
            </a:pPr>
            <a:r>
              <a:rPr sz="1000" b="1" spc="0" dirty="0" smtClean="0">
                <a:latin typeface="Courier New"/>
                <a:cs typeface="Courier New"/>
              </a:rPr>
              <a:t>in</a:t>
            </a:r>
            <a:r>
              <a:rPr sz="1000" b="1" spc="-11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std_logic;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993013" y="3123836"/>
            <a:ext cx="1186596" cy="4567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98033">
              <a:lnSpc>
                <a:spcPct val="94401"/>
              </a:lnSpc>
            </a:pPr>
            <a:r>
              <a:rPr sz="1000" spc="0" dirty="0" smtClean="0">
                <a:latin typeface="Courier New"/>
                <a:cs typeface="Courier New"/>
              </a:rPr>
              <a:t>Sortie</a:t>
            </a:r>
            <a:endParaRPr sz="1000">
              <a:latin typeface="Courier New"/>
              <a:cs typeface="Courier New"/>
            </a:endParaRPr>
          </a:p>
          <a:p>
            <a:pPr marL="598395" marR="388924" algn="ctr">
              <a:lnSpc>
                <a:spcPct val="94401"/>
              </a:lnSpc>
              <a:spcBef>
                <a:spcPts val="65"/>
              </a:spcBef>
            </a:pPr>
            <a:r>
              <a:rPr sz="1000" spc="0" dirty="0" smtClean="0">
                <a:latin typeface="Courier New"/>
                <a:cs typeface="Courier New"/>
              </a:rPr>
              <a:t>);</a:t>
            </a:r>
            <a:endParaRPr sz="1000">
              <a:latin typeface="Courier New"/>
              <a:cs typeface="Courier New"/>
            </a:endParaRPr>
          </a:p>
          <a:p>
            <a:pPr marL="12700" marR="18973">
              <a:lnSpc>
                <a:spcPct val="94401"/>
              </a:lnSpc>
              <a:spcBef>
                <a:spcPts val="65"/>
              </a:spcBef>
            </a:pPr>
            <a:r>
              <a:rPr sz="1000" b="1" spc="0" dirty="0" smtClean="0">
                <a:latin typeface="Courier New"/>
                <a:cs typeface="Courier New"/>
              </a:rPr>
              <a:t>end</a:t>
            </a:r>
            <a:r>
              <a:rPr sz="1000" b="1" spc="-17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mux21;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3125162" y="3123836"/>
            <a:ext cx="120268" cy="151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4401"/>
              </a:lnSpc>
            </a:pPr>
            <a:r>
              <a:rPr sz="1000" spc="0" dirty="0" smtClean="0">
                <a:latin typeface="Courier New"/>
                <a:cs typeface="Courier New"/>
              </a:rPr>
              <a:t>: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3277459" y="3123836"/>
            <a:ext cx="272818" cy="151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4401"/>
              </a:lnSpc>
            </a:pPr>
            <a:r>
              <a:rPr sz="1000" b="1" spc="0" dirty="0" smtClean="0">
                <a:latin typeface="Courier New"/>
                <a:cs typeface="Courier New"/>
              </a:rPr>
              <a:t>out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3583822" y="3123836"/>
            <a:ext cx="729707" cy="151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4401"/>
              </a:lnSpc>
            </a:pPr>
            <a:r>
              <a:rPr sz="1000" spc="0" dirty="0" smtClean="0">
                <a:latin typeface="Courier New"/>
                <a:cs typeface="Courier New"/>
              </a:rPr>
              <a:t>std_logic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4622279" y="3201910"/>
            <a:ext cx="520943" cy="1761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05"/>
              </a:lnSpc>
              <a:spcBef>
                <a:spcPts val="65"/>
              </a:spcBef>
            </a:pPr>
            <a:r>
              <a:rPr sz="1150" spc="0" dirty="0" smtClean="0">
                <a:latin typeface="Times New Roman"/>
                <a:cs typeface="Times New Roman"/>
              </a:rPr>
              <a:t>Entree2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5945934" y="4024459"/>
            <a:ext cx="196670" cy="151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4401"/>
              </a:lnSpc>
            </a:pPr>
            <a:r>
              <a:rPr sz="1000" spc="0" dirty="0" smtClean="0">
                <a:latin typeface="Courier New"/>
                <a:cs typeface="Courier New"/>
              </a:rPr>
              <a:t>--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6174631" y="4024459"/>
            <a:ext cx="577411" cy="151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4401"/>
              </a:lnSpc>
            </a:pPr>
            <a:r>
              <a:rPr sz="1000" spc="0" dirty="0" smtClean="0">
                <a:latin typeface="Courier New"/>
                <a:cs typeface="Courier New"/>
              </a:rPr>
              <a:t>signaux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6783817" y="4024459"/>
            <a:ext cx="653559" cy="151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4401"/>
              </a:lnSpc>
            </a:pPr>
            <a:r>
              <a:rPr sz="1000" spc="0" dirty="0" smtClean="0">
                <a:latin typeface="Courier New"/>
                <a:cs typeface="Courier New"/>
              </a:rPr>
              <a:t>internes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5717489" y="4329305"/>
            <a:ext cx="425114" cy="151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4401"/>
              </a:lnSpc>
            </a:pPr>
            <a:r>
              <a:rPr sz="1000" b="1" spc="0" dirty="0" smtClean="0">
                <a:latin typeface="Courier New"/>
                <a:cs typeface="Courier New"/>
              </a:rPr>
              <a:t>begin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1145056" y="5136070"/>
            <a:ext cx="806108" cy="151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4401"/>
              </a:lnSpc>
            </a:pPr>
            <a:r>
              <a:rPr sz="1000" spc="0" dirty="0" smtClean="0">
                <a:latin typeface="Courier New"/>
                <a:cs typeface="Courier New"/>
              </a:rPr>
              <a:t>--</a:t>
            </a:r>
            <a:r>
              <a:rPr sz="1000" spc="-11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signaux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1982939" y="5136070"/>
            <a:ext cx="653559" cy="151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4401"/>
              </a:lnSpc>
            </a:pPr>
            <a:r>
              <a:rPr sz="1000" spc="0" dirty="0" smtClean="0">
                <a:latin typeface="Courier New"/>
                <a:cs typeface="Courier New"/>
              </a:rPr>
              <a:t>internes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8814612" y="5492087"/>
            <a:ext cx="29118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FF0000"/>
                </a:solidFill>
                <a:latin typeface="Times New Roman"/>
                <a:cs typeface="Times New Roman"/>
              </a:rPr>
              <a:t>D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498106" y="5671638"/>
            <a:ext cx="806108" cy="1518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4401"/>
              </a:lnSpc>
            </a:pPr>
            <a:r>
              <a:rPr sz="1000" spc="0" dirty="0" smtClean="0">
                <a:latin typeface="Courier New"/>
                <a:cs typeface="Courier New"/>
              </a:rPr>
              <a:t>--</a:t>
            </a:r>
            <a:r>
              <a:rPr sz="1000" spc="-11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signaux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5335989" y="5671638"/>
            <a:ext cx="653559" cy="1518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4401"/>
              </a:lnSpc>
            </a:pPr>
            <a:r>
              <a:rPr sz="1000" spc="0" dirty="0" smtClean="0">
                <a:latin typeface="Courier New"/>
                <a:cs typeface="Courier New"/>
              </a:rPr>
              <a:t>internes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4269662" y="5976483"/>
            <a:ext cx="425114" cy="151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4401"/>
              </a:lnSpc>
            </a:pPr>
            <a:r>
              <a:rPr sz="1000" b="1" spc="0" dirty="0" smtClean="0">
                <a:latin typeface="Courier New"/>
                <a:cs typeface="Courier New"/>
              </a:rPr>
              <a:t>begin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4498106" y="6281329"/>
            <a:ext cx="3396791" cy="151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4401"/>
              </a:lnSpc>
            </a:pPr>
            <a:r>
              <a:rPr sz="1000" spc="0" dirty="0" smtClean="0">
                <a:latin typeface="Courier New"/>
                <a:cs typeface="Courier New"/>
              </a:rPr>
              <a:t>Stemp2_s</a:t>
            </a:r>
            <a:r>
              <a:rPr sz="1000" spc="-47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&lt;=</a:t>
            </a:r>
            <a:r>
              <a:rPr sz="1000" spc="-11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'1'</a:t>
            </a:r>
            <a:r>
              <a:rPr sz="1000" spc="-17" dirty="0" smtClean="0">
                <a:latin typeface="Courier New"/>
                <a:cs typeface="Courier New"/>
              </a:rPr>
              <a:t> </a:t>
            </a:r>
            <a:r>
              <a:rPr sz="1000" b="1" spc="0" dirty="0" smtClean="0">
                <a:latin typeface="Courier New"/>
                <a:cs typeface="Courier New"/>
              </a:rPr>
              <a:t>when</a:t>
            </a:r>
            <a:r>
              <a:rPr sz="1000" b="1" spc="-13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Sel='1'</a:t>
            </a:r>
            <a:r>
              <a:rPr sz="1000" spc="-41" dirty="0" smtClean="0">
                <a:latin typeface="Courier New"/>
                <a:cs typeface="Courier New"/>
              </a:rPr>
              <a:t> </a:t>
            </a:r>
            <a:r>
              <a:rPr sz="1000" b="1" spc="0" dirty="0" smtClean="0">
                <a:latin typeface="Courier New"/>
                <a:cs typeface="Courier New"/>
              </a:rPr>
              <a:t>and</a:t>
            </a:r>
            <a:r>
              <a:rPr sz="1000" b="1" spc="-17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Entree2='1'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7927304" y="6281329"/>
            <a:ext cx="348966" cy="151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4401"/>
              </a:lnSpc>
            </a:pPr>
            <a:r>
              <a:rPr sz="1000" b="1" spc="0" dirty="0" smtClean="0">
                <a:latin typeface="Courier New"/>
                <a:cs typeface="Courier New"/>
              </a:rPr>
              <a:t>else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8308298" y="6281329"/>
            <a:ext cx="348966" cy="151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4401"/>
              </a:lnSpc>
            </a:pPr>
            <a:r>
              <a:rPr sz="1000" spc="0" dirty="0" smtClean="0">
                <a:latin typeface="Courier New"/>
                <a:cs typeface="Courier New"/>
              </a:rPr>
              <a:t>'0';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269535" y="6586175"/>
            <a:ext cx="1034553" cy="151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4401"/>
              </a:lnSpc>
            </a:pPr>
            <a:r>
              <a:rPr sz="1000" b="1" spc="0" dirty="0" smtClean="0">
                <a:latin typeface="Courier New"/>
                <a:cs typeface="Courier New"/>
              </a:rPr>
              <a:t>end</a:t>
            </a:r>
            <a:r>
              <a:rPr sz="1000" b="1" spc="-17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dataflow;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685800" y="3733800"/>
            <a:ext cx="4572000" cy="1066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67617">
              <a:lnSpc>
                <a:spcPts val="2635"/>
              </a:lnSpc>
              <a:spcBef>
                <a:spcPts val="576"/>
              </a:spcBef>
            </a:pPr>
            <a:r>
              <a:rPr sz="1500" b="1" spc="0" baseline="2942" dirty="0" smtClean="0">
                <a:latin typeface="Courier New"/>
                <a:cs typeface="Courier New"/>
              </a:rPr>
              <a:t>architecture</a:t>
            </a:r>
            <a:r>
              <a:rPr sz="1500" b="1" spc="-66" baseline="2942" dirty="0" smtClean="0">
                <a:latin typeface="Courier New"/>
                <a:cs typeface="Courier New"/>
              </a:rPr>
              <a:t> </a:t>
            </a:r>
            <a:r>
              <a:rPr sz="1500" spc="0" baseline="2942" dirty="0" smtClean="0">
                <a:latin typeface="Courier New"/>
                <a:cs typeface="Courier New"/>
              </a:rPr>
              <a:t>dataflow</a:t>
            </a:r>
            <a:r>
              <a:rPr sz="1500" spc="-47" baseline="2942" dirty="0" smtClean="0">
                <a:latin typeface="Courier New"/>
                <a:cs typeface="Courier New"/>
              </a:rPr>
              <a:t> </a:t>
            </a:r>
            <a:r>
              <a:rPr sz="1500" b="1" spc="0" baseline="2942" dirty="0" smtClean="0">
                <a:latin typeface="Courier New"/>
                <a:cs typeface="Courier New"/>
              </a:rPr>
              <a:t>of</a:t>
            </a:r>
            <a:r>
              <a:rPr sz="1500" b="1" spc="-11" baseline="2942" dirty="0" smtClean="0">
                <a:latin typeface="Courier New"/>
                <a:cs typeface="Courier New"/>
              </a:rPr>
              <a:t> </a:t>
            </a:r>
            <a:r>
              <a:rPr sz="1500" spc="0" baseline="2942" dirty="0" smtClean="0">
                <a:latin typeface="Courier New"/>
                <a:cs typeface="Courier New"/>
              </a:rPr>
              <a:t>mux21</a:t>
            </a:r>
            <a:r>
              <a:rPr sz="1500" spc="-29" baseline="2942" dirty="0" smtClean="0">
                <a:latin typeface="Courier New"/>
                <a:cs typeface="Courier New"/>
              </a:rPr>
              <a:t> </a:t>
            </a:r>
            <a:r>
              <a:rPr sz="1500" b="1" spc="0" baseline="2942" dirty="0" smtClean="0">
                <a:latin typeface="Courier New"/>
                <a:cs typeface="Courier New"/>
              </a:rPr>
              <a:t>is                   </a:t>
            </a:r>
            <a:r>
              <a:rPr sz="1500" b="1" spc="587" baseline="2942" dirty="0" smtClean="0">
                <a:latin typeface="Courier New"/>
                <a:cs typeface="Courier New"/>
              </a:rPr>
              <a:t> </a:t>
            </a:r>
            <a:r>
              <a:rPr sz="3600" spc="0" baseline="-2415" dirty="0" smtClean="0">
                <a:solidFill>
                  <a:srgbClr val="FF0000"/>
                </a:solidFill>
                <a:latin typeface="Times New Roman"/>
                <a:cs typeface="Times New Roman"/>
              </a:rPr>
              <a:t>A</a:t>
            </a:r>
            <a:endParaRPr sz="2400">
              <a:latin typeface="Times New Roman"/>
              <a:cs typeface="Times New Roman"/>
            </a:endParaRPr>
          </a:p>
          <a:p>
            <a:pPr marL="167490">
              <a:lnSpc>
                <a:spcPts val="905"/>
              </a:lnSpc>
            </a:pPr>
            <a:r>
              <a:rPr sz="1500" b="1" spc="0" baseline="5885" dirty="0" smtClean="0">
                <a:latin typeface="Courier New"/>
                <a:cs typeface="Courier New"/>
              </a:rPr>
              <a:t>begin</a:t>
            </a:r>
            <a:endParaRPr sz="1000">
              <a:latin typeface="Courier New"/>
              <a:cs typeface="Courier New"/>
            </a:endParaRPr>
          </a:p>
          <a:p>
            <a:pPr marL="395935">
              <a:lnSpc>
                <a:spcPct val="94401"/>
              </a:lnSpc>
              <a:spcBef>
                <a:spcPts val="19"/>
              </a:spcBef>
            </a:pPr>
            <a:r>
              <a:rPr sz="1000" spc="0" dirty="0" smtClean="0">
                <a:latin typeface="Courier New"/>
                <a:cs typeface="Courier New"/>
              </a:rPr>
              <a:t>Sortie</a:t>
            </a:r>
            <a:r>
              <a:rPr sz="1000" spc="-35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&lt;=</a:t>
            </a:r>
            <a:r>
              <a:rPr sz="1000" spc="-11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(</a:t>
            </a:r>
            <a:r>
              <a:rPr sz="1000" b="1" spc="0" dirty="0" smtClean="0">
                <a:latin typeface="Courier New"/>
                <a:cs typeface="Courier New"/>
              </a:rPr>
              <a:t>not</a:t>
            </a:r>
            <a:r>
              <a:rPr sz="1000" b="1" spc="-13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Sel</a:t>
            </a:r>
            <a:r>
              <a:rPr sz="1000" spc="-17" dirty="0" smtClean="0">
                <a:latin typeface="Courier New"/>
                <a:cs typeface="Courier New"/>
              </a:rPr>
              <a:t> </a:t>
            </a:r>
            <a:r>
              <a:rPr sz="1000" b="1" spc="0" dirty="0" smtClean="0">
                <a:latin typeface="Courier New"/>
                <a:cs typeface="Courier New"/>
              </a:rPr>
              <a:t>and</a:t>
            </a:r>
            <a:r>
              <a:rPr sz="1000" b="1" spc="-17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Entree1)</a:t>
            </a:r>
            <a:r>
              <a:rPr sz="1000" spc="-47" dirty="0" smtClean="0">
                <a:latin typeface="Courier New"/>
                <a:cs typeface="Courier New"/>
              </a:rPr>
              <a:t> </a:t>
            </a:r>
            <a:r>
              <a:rPr sz="1000" b="1" spc="0" dirty="0" smtClean="0">
                <a:latin typeface="Courier New"/>
                <a:cs typeface="Courier New"/>
              </a:rPr>
              <a:t>or</a:t>
            </a:r>
            <a:r>
              <a:rPr sz="1000" b="1" spc="-11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(Sel</a:t>
            </a:r>
            <a:r>
              <a:rPr sz="1000" spc="-23" dirty="0" smtClean="0">
                <a:latin typeface="Courier New"/>
                <a:cs typeface="Courier New"/>
              </a:rPr>
              <a:t> </a:t>
            </a:r>
            <a:r>
              <a:rPr sz="1000" b="1" spc="0" dirty="0" smtClean="0">
                <a:latin typeface="Courier New"/>
                <a:cs typeface="Courier New"/>
              </a:rPr>
              <a:t>and</a:t>
            </a:r>
            <a:r>
              <a:rPr sz="1000" b="1" spc="-17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Entree2);</a:t>
            </a:r>
            <a:endParaRPr sz="1000">
              <a:latin typeface="Courier New"/>
              <a:cs typeface="Courier New"/>
            </a:endParaRPr>
          </a:p>
          <a:p>
            <a:pPr marL="167617">
              <a:lnSpc>
                <a:spcPct val="94401"/>
              </a:lnSpc>
              <a:spcBef>
                <a:spcPts val="65"/>
              </a:spcBef>
            </a:pPr>
            <a:r>
              <a:rPr sz="1000" b="1" spc="0" dirty="0" smtClean="0">
                <a:latin typeface="Courier New"/>
                <a:cs typeface="Courier New"/>
              </a:rPr>
              <a:t>end</a:t>
            </a:r>
            <a:r>
              <a:rPr sz="1000" b="1" spc="-17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dataflow;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5257800" y="3733800"/>
            <a:ext cx="3886200" cy="1676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72516">
              <a:lnSpc>
                <a:spcPts val="2009"/>
              </a:lnSpc>
              <a:spcBef>
                <a:spcPts val="430"/>
              </a:spcBef>
            </a:pPr>
            <a:r>
              <a:rPr sz="1000" b="1" spc="0" dirty="0" smtClean="0">
                <a:latin typeface="Courier New"/>
                <a:cs typeface="Courier New"/>
              </a:rPr>
              <a:t>architecture</a:t>
            </a:r>
            <a:r>
              <a:rPr sz="1000" b="1" spc="-66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dataflow</a:t>
            </a:r>
            <a:r>
              <a:rPr sz="1000" spc="-47" dirty="0" smtClean="0">
                <a:latin typeface="Courier New"/>
                <a:cs typeface="Courier New"/>
              </a:rPr>
              <a:t> </a:t>
            </a:r>
            <a:r>
              <a:rPr sz="1000" b="1" spc="0" dirty="0" smtClean="0">
                <a:latin typeface="Courier New"/>
                <a:cs typeface="Courier New"/>
              </a:rPr>
              <a:t>of</a:t>
            </a:r>
            <a:r>
              <a:rPr sz="1000" b="1" spc="-11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mux21</a:t>
            </a:r>
            <a:r>
              <a:rPr sz="1000" spc="-29" dirty="0" smtClean="0">
                <a:latin typeface="Courier New"/>
                <a:cs typeface="Courier New"/>
              </a:rPr>
              <a:t> </a:t>
            </a:r>
            <a:r>
              <a:rPr sz="1000" b="1" spc="0" dirty="0" smtClean="0">
                <a:latin typeface="Courier New"/>
                <a:cs typeface="Courier New"/>
              </a:rPr>
              <a:t>is      </a:t>
            </a:r>
            <a:r>
              <a:rPr sz="1000" b="1" spc="378" dirty="0" smtClean="0">
                <a:latin typeface="Courier New"/>
                <a:cs typeface="Courier New"/>
              </a:rPr>
              <a:t> </a:t>
            </a:r>
            <a:r>
              <a:rPr sz="3600" spc="0" baseline="-18117" dirty="0" smtClean="0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endParaRPr sz="2400">
              <a:latin typeface="Times New Roman"/>
              <a:cs typeface="Times New Roman"/>
            </a:endParaRPr>
          </a:p>
          <a:p>
            <a:pPr marL="700834">
              <a:lnSpc>
                <a:spcPct val="94401"/>
              </a:lnSpc>
              <a:spcBef>
                <a:spcPts val="1045"/>
              </a:spcBef>
            </a:pPr>
            <a:r>
              <a:rPr sz="1000" b="1" spc="0" dirty="0" smtClean="0">
                <a:latin typeface="Courier New"/>
                <a:cs typeface="Courier New"/>
              </a:rPr>
              <a:t>signal</a:t>
            </a:r>
            <a:r>
              <a:rPr sz="1000" b="1" spc="-35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S1_s,S2_s,S3_s:</a:t>
            </a:r>
            <a:r>
              <a:rPr sz="1000" spc="-89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std_logic;</a:t>
            </a:r>
            <a:endParaRPr sz="1000">
              <a:latin typeface="Courier New"/>
              <a:cs typeface="Courier New"/>
            </a:endParaRPr>
          </a:p>
          <a:p>
            <a:pPr marL="700834">
              <a:lnSpc>
                <a:spcPct val="94401"/>
              </a:lnSpc>
              <a:spcBef>
                <a:spcPts val="1267"/>
              </a:spcBef>
            </a:pPr>
            <a:r>
              <a:rPr sz="1000" spc="0" dirty="0" smtClean="0">
                <a:latin typeface="Courier New"/>
                <a:cs typeface="Courier New"/>
              </a:rPr>
              <a:t>S1_s</a:t>
            </a:r>
            <a:r>
              <a:rPr sz="1000" spc="-23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&lt;=</a:t>
            </a:r>
            <a:r>
              <a:rPr sz="1000" spc="-11" dirty="0" smtClean="0">
                <a:latin typeface="Courier New"/>
                <a:cs typeface="Courier New"/>
              </a:rPr>
              <a:t> </a:t>
            </a:r>
            <a:r>
              <a:rPr sz="1000" b="1" spc="0" dirty="0" smtClean="0">
                <a:latin typeface="Courier New"/>
                <a:cs typeface="Courier New"/>
              </a:rPr>
              <a:t>not</a:t>
            </a:r>
            <a:r>
              <a:rPr sz="1000" b="1" spc="-8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Sel;</a:t>
            </a:r>
            <a:endParaRPr sz="1000">
              <a:latin typeface="Courier New"/>
              <a:cs typeface="Courier New"/>
            </a:endParaRPr>
          </a:p>
          <a:p>
            <a:pPr marL="700834" marR="1259069" indent="0">
              <a:lnSpc>
                <a:spcPts val="1169"/>
              </a:lnSpc>
              <a:spcBef>
                <a:spcPts val="65"/>
              </a:spcBef>
            </a:pPr>
            <a:r>
              <a:rPr sz="1000" spc="0" dirty="0" smtClean="0">
                <a:latin typeface="Courier New"/>
                <a:cs typeface="Courier New"/>
              </a:rPr>
              <a:t>S2_s</a:t>
            </a:r>
            <a:r>
              <a:rPr sz="1000" spc="-23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&lt;=</a:t>
            </a:r>
            <a:r>
              <a:rPr sz="1000" spc="-11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S1_s</a:t>
            </a:r>
            <a:r>
              <a:rPr sz="1000" spc="-23" dirty="0" smtClean="0">
                <a:latin typeface="Courier New"/>
                <a:cs typeface="Courier New"/>
              </a:rPr>
              <a:t> </a:t>
            </a:r>
            <a:r>
              <a:rPr sz="1000" b="1" spc="0" dirty="0" smtClean="0">
                <a:latin typeface="Courier New"/>
                <a:cs typeface="Courier New"/>
              </a:rPr>
              <a:t>and</a:t>
            </a:r>
            <a:r>
              <a:rPr sz="1000" b="1" spc="-8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Entree1; S3_s</a:t>
            </a:r>
            <a:r>
              <a:rPr sz="1000" spc="-23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&lt;=</a:t>
            </a:r>
            <a:r>
              <a:rPr sz="1000" spc="-11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Sel</a:t>
            </a:r>
            <a:r>
              <a:rPr sz="1000" spc="-17" dirty="0" smtClean="0">
                <a:latin typeface="Courier New"/>
                <a:cs typeface="Courier New"/>
              </a:rPr>
              <a:t> </a:t>
            </a:r>
            <a:r>
              <a:rPr sz="1000" b="1" spc="0" dirty="0" smtClean="0">
                <a:latin typeface="Courier New"/>
                <a:cs typeface="Courier New"/>
              </a:rPr>
              <a:t>and</a:t>
            </a:r>
            <a:r>
              <a:rPr sz="1000" b="1" spc="-8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Entree2; Sortie</a:t>
            </a:r>
            <a:r>
              <a:rPr sz="1000" spc="-35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&lt;=</a:t>
            </a:r>
            <a:r>
              <a:rPr sz="1000" spc="-11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S2_s</a:t>
            </a:r>
            <a:r>
              <a:rPr sz="1000" spc="-23" dirty="0" smtClean="0">
                <a:latin typeface="Courier New"/>
                <a:cs typeface="Courier New"/>
              </a:rPr>
              <a:t> </a:t>
            </a:r>
            <a:r>
              <a:rPr sz="1000" b="1" spc="0" dirty="0" smtClean="0">
                <a:latin typeface="Courier New"/>
                <a:cs typeface="Courier New"/>
              </a:rPr>
              <a:t>or</a:t>
            </a:r>
            <a:r>
              <a:rPr sz="1000" b="1" spc="-1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S3_s;</a:t>
            </a:r>
            <a:endParaRPr sz="1000">
              <a:latin typeface="Courier New"/>
              <a:cs typeface="Courier New"/>
            </a:endParaRPr>
          </a:p>
          <a:p>
            <a:pPr marL="472389">
              <a:lnSpc>
                <a:spcPct val="94401"/>
              </a:lnSpc>
              <a:spcBef>
                <a:spcPts val="68"/>
              </a:spcBef>
            </a:pPr>
            <a:r>
              <a:rPr sz="1000" b="1" spc="0" dirty="0" smtClean="0">
                <a:latin typeface="Courier New"/>
                <a:cs typeface="Courier New"/>
              </a:rPr>
              <a:t>end</a:t>
            </a:r>
            <a:r>
              <a:rPr sz="1000" b="1" spc="-17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dataflow;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685800" y="4800600"/>
            <a:ext cx="3352800" cy="2057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3638">
              <a:lnSpc>
                <a:spcPts val="2359"/>
              </a:lnSpc>
              <a:spcBef>
                <a:spcPts val="430"/>
              </a:spcBef>
            </a:pPr>
            <a:r>
              <a:rPr sz="1000" b="1" spc="0" dirty="0" smtClean="0">
                <a:latin typeface="Courier New"/>
                <a:cs typeface="Courier New"/>
              </a:rPr>
              <a:t>architecture</a:t>
            </a:r>
            <a:r>
              <a:rPr sz="1000" b="1" spc="-66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dataflow</a:t>
            </a:r>
            <a:r>
              <a:rPr sz="1000" spc="-47" dirty="0" smtClean="0">
                <a:latin typeface="Courier New"/>
                <a:cs typeface="Courier New"/>
              </a:rPr>
              <a:t> </a:t>
            </a:r>
            <a:r>
              <a:rPr sz="1000" b="1" spc="0" dirty="0" smtClean="0">
                <a:latin typeface="Courier New"/>
                <a:cs typeface="Courier New"/>
              </a:rPr>
              <a:t>of</a:t>
            </a:r>
            <a:r>
              <a:rPr sz="1000" b="1" spc="-11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mux21</a:t>
            </a:r>
            <a:r>
              <a:rPr sz="1000" spc="-29" dirty="0" smtClean="0">
                <a:latin typeface="Courier New"/>
                <a:cs typeface="Courier New"/>
              </a:rPr>
              <a:t> </a:t>
            </a:r>
            <a:r>
              <a:rPr sz="1000" b="1" spc="0" dirty="0" smtClean="0">
                <a:latin typeface="Courier New"/>
                <a:cs typeface="Courier New"/>
              </a:rPr>
              <a:t>is  </a:t>
            </a:r>
            <a:r>
              <a:rPr sz="1000" b="1" spc="587" dirty="0" smtClean="0">
                <a:latin typeface="Courier New"/>
                <a:cs typeface="Courier New"/>
              </a:rPr>
              <a:t> </a:t>
            </a:r>
            <a:r>
              <a:rPr sz="3600" spc="0" baseline="-9662" dirty="0" smtClean="0">
                <a:solidFill>
                  <a:srgbClr val="FF0000"/>
                </a:solidFill>
                <a:latin typeface="Times New Roman"/>
                <a:cs typeface="Times New Roman"/>
              </a:rPr>
              <a:t>C</a:t>
            </a:r>
            <a:endParaRPr sz="2400">
              <a:latin typeface="Times New Roman"/>
              <a:cs typeface="Times New Roman"/>
            </a:endParaRPr>
          </a:p>
          <a:p>
            <a:pPr marL="471956">
              <a:lnSpc>
                <a:spcPct val="94401"/>
              </a:lnSpc>
              <a:spcBef>
                <a:spcPts val="1024"/>
              </a:spcBef>
            </a:pPr>
            <a:r>
              <a:rPr sz="1000" b="1" spc="0" dirty="0" smtClean="0">
                <a:latin typeface="Courier New"/>
                <a:cs typeface="Courier New"/>
              </a:rPr>
              <a:t>signal</a:t>
            </a:r>
            <a:r>
              <a:rPr sz="1000" b="1" spc="-35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entrees_s:</a:t>
            </a:r>
            <a:r>
              <a:rPr sz="1000" spc="-59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std_logic_vector(2</a:t>
            </a:r>
            <a:endParaRPr sz="1000">
              <a:latin typeface="Courier New"/>
              <a:cs typeface="Courier New"/>
            </a:endParaRPr>
          </a:p>
          <a:p>
            <a:pPr marL="243512">
              <a:lnSpc>
                <a:spcPct val="94401"/>
              </a:lnSpc>
              <a:spcBef>
                <a:spcPts val="90"/>
              </a:spcBef>
            </a:pPr>
            <a:r>
              <a:rPr sz="1000" b="1" spc="0" dirty="0" smtClean="0">
                <a:latin typeface="Courier New"/>
                <a:cs typeface="Courier New"/>
              </a:rPr>
              <a:t>downto</a:t>
            </a:r>
            <a:r>
              <a:rPr sz="1000" b="1" spc="-35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0);</a:t>
            </a:r>
            <a:endParaRPr sz="1000">
              <a:latin typeface="Courier New"/>
              <a:cs typeface="Courier New"/>
            </a:endParaRPr>
          </a:p>
          <a:p>
            <a:pPr marL="243512">
              <a:lnSpc>
                <a:spcPct val="94401"/>
              </a:lnSpc>
              <a:spcBef>
                <a:spcPts val="65"/>
              </a:spcBef>
            </a:pPr>
            <a:r>
              <a:rPr sz="1000" b="1" spc="0" dirty="0" smtClean="0">
                <a:latin typeface="Courier New"/>
                <a:cs typeface="Courier New"/>
              </a:rPr>
              <a:t>begin</a:t>
            </a:r>
            <a:endParaRPr sz="1000">
              <a:latin typeface="Courier New"/>
              <a:cs typeface="Courier New"/>
            </a:endParaRPr>
          </a:p>
          <a:p>
            <a:pPr marL="243512" marR="727366" indent="228444">
              <a:lnSpc>
                <a:spcPts val="1132"/>
              </a:lnSpc>
              <a:spcBef>
                <a:spcPts val="40"/>
              </a:spcBef>
            </a:pPr>
            <a:r>
              <a:rPr sz="1000" spc="0" dirty="0" smtClean="0">
                <a:latin typeface="Courier New"/>
                <a:cs typeface="Courier New"/>
              </a:rPr>
              <a:t>entrees_s</a:t>
            </a:r>
            <a:r>
              <a:rPr sz="1000" spc="-53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&lt;=</a:t>
            </a:r>
            <a:r>
              <a:rPr sz="1000" spc="-11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Sel</a:t>
            </a:r>
            <a:r>
              <a:rPr sz="1000" spc="-17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&amp;</a:t>
            </a:r>
            <a:r>
              <a:rPr sz="1000" spc="-5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Entree1</a:t>
            </a:r>
            <a:r>
              <a:rPr sz="1000" spc="-41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&amp; Entree2;</a:t>
            </a:r>
            <a:endParaRPr sz="1000">
              <a:latin typeface="Courier New"/>
              <a:cs typeface="Courier New"/>
            </a:endParaRPr>
          </a:p>
          <a:p>
            <a:pPr marL="471956">
              <a:lnSpc>
                <a:spcPts val="1110"/>
              </a:lnSpc>
              <a:spcBef>
                <a:spcPts val="147"/>
              </a:spcBef>
            </a:pPr>
            <a:r>
              <a:rPr sz="1500" b="1" spc="0" baseline="5885" dirty="0" smtClean="0">
                <a:latin typeface="Courier New"/>
                <a:cs typeface="Courier New"/>
              </a:rPr>
              <a:t>with</a:t>
            </a:r>
            <a:r>
              <a:rPr sz="1500" b="1" spc="-23" baseline="5885" dirty="0" smtClean="0">
                <a:latin typeface="Courier New"/>
                <a:cs typeface="Courier New"/>
              </a:rPr>
              <a:t> </a:t>
            </a:r>
            <a:r>
              <a:rPr sz="1500" spc="0" baseline="5885" dirty="0" smtClean="0">
                <a:latin typeface="Courier New"/>
                <a:cs typeface="Courier New"/>
              </a:rPr>
              <a:t>entrees_s</a:t>
            </a:r>
            <a:r>
              <a:rPr sz="1500" spc="-53" baseline="5885" dirty="0" smtClean="0">
                <a:latin typeface="Courier New"/>
                <a:cs typeface="Courier New"/>
              </a:rPr>
              <a:t> </a:t>
            </a:r>
            <a:r>
              <a:rPr sz="1500" b="1" spc="0" baseline="5885" dirty="0" smtClean="0">
                <a:latin typeface="Courier New"/>
                <a:cs typeface="Courier New"/>
              </a:rPr>
              <a:t>select</a:t>
            </a:r>
            <a:endParaRPr sz="1000">
              <a:latin typeface="Courier New"/>
              <a:cs typeface="Courier New"/>
            </a:endParaRPr>
          </a:p>
          <a:p>
            <a:pPr marL="678214" marR="268353" algn="ctr">
              <a:lnSpc>
                <a:spcPct val="94401"/>
              </a:lnSpc>
              <a:spcBef>
                <a:spcPts val="9"/>
              </a:spcBef>
            </a:pPr>
            <a:r>
              <a:rPr sz="1000" spc="0" dirty="0" smtClean="0">
                <a:latin typeface="Courier New"/>
                <a:cs typeface="Courier New"/>
              </a:rPr>
              <a:t>Sortie</a:t>
            </a:r>
            <a:r>
              <a:rPr sz="1000" spc="-35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&lt;=</a:t>
            </a:r>
            <a:r>
              <a:rPr sz="1000" spc="-11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'1'</a:t>
            </a:r>
            <a:r>
              <a:rPr sz="1000" spc="-17" dirty="0" smtClean="0">
                <a:latin typeface="Courier New"/>
                <a:cs typeface="Courier New"/>
              </a:rPr>
              <a:t> </a:t>
            </a:r>
            <a:r>
              <a:rPr sz="1000" b="1" spc="0" dirty="0" smtClean="0">
                <a:latin typeface="Courier New"/>
                <a:cs typeface="Courier New"/>
              </a:rPr>
              <a:t>when</a:t>
            </a:r>
            <a:r>
              <a:rPr sz="1000" b="1" spc="-13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"010"|"011",</a:t>
            </a:r>
            <a:endParaRPr sz="1000">
              <a:latin typeface="Courier New"/>
              <a:cs typeface="Courier New"/>
            </a:endParaRPr>
          </a:p>
          <a:p>
            <a:pPr marL="1461883">
              <a:lnSpc>
                <a:spcPct val="94401"/>
              </a:lnSpc>
              <a:spcBef>
                <a:spcPts val="65"/>
              </a:spcBef>
            </a:pPr>
            <a:r>
              <a:rPr sz="1000" spc="0" dirty="0" smtClean="0">
                <a:latin typeface="Courier New"/>
                <a:cs typeface="Courier New"/>
              </a:rPr>
              <a:t>'1'</a:t>
            </a:r>
            <a:r>
              <a:rPr sz="1000" spc="-8" dirty="0" smtClean="0">
                <a:latin typeface="Courier New"/>
                <a:cs typeface="Courier New"/>
              </a:rPr>
              <a:t> </a:t>
            </a:r>
            <a:r>
              <a:rPr sz="1000" b="1" spc="0" dirty="0" smtClean="0">
                <a:latin typeface="Courier New"/>
                <a:cs typeface="Courier New"/>
              </a:rPr>
              <a:t>when</a:t>
            </a:r>
            <a:r>
              <a:rPr sz="1000" b="1" spc="-23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"101"|"111",</a:t>
            </a:r>
            <a:endParaRPr sz="1000">
              <a:latin typeface="Courier New"/>
              <a:cs typeface="Courier New"/>
            </a:endParaRPr>
          </a:p>
          <a:p>
            <a:pPr marL="1461883">
              <a:lnSpc>
                <a:spcPct val="94401"/>
              </a:lnSpc>
              <a:spcBef>
                <a:spcPts val="40"/>
              </a:spcBef>
            </a:pPr>
            <a:r>
              <a:rPr sz="1000" spc="0" dirty="0" smtClean="0">
                <a:latin typeface="Courier New"/>
                <a:cs typeface="Courier New"/>
              </a:rPr>
              <a:t>'0'</a:t>
            </a:r>
            <a:r>
              <a:rPr sz="1000" spc="-8" dirty="0" smtClean="0">
                <a:latin typeface="Courier New"/>
                <a:cs typeface="Courier New"/>
              </a:rPr>
              <a:t> </a:t>
            </a:r>
            <a:r>
              <a:rPr sz="1000" b="1" spc="0" dirty="0" smtClean="0">
                <a:latin typeface="Courier New"/>
                <a:cs typeface="Courier New"/>
              </a:rPr>
              <a:t>when</a:t>
            </a:r>
            <a:r>
              <a:rPr sz="1000" b="1" spc="-23" dirty="0" smtClean="0">
                <a:latin typeface="Courier New"/>
                <a:cs typeface="Courier New"/>
              </a:rPr>
              <a:t> </a:t>
            </a:r>
            <a:r>
              <a:rPr sz="1000" b="1" spc="0" dirty="0" smtClean="0">
                <a:latin typeface="Courier New"/>
                <a:cs typeface="Courier New"/>
              </a:rPr>
              <a:t>others</a:t>
            </a:r>
            <a:r>
              <a:rPr sz="1000" spc="0" dirty="0" smtClean="0">
                <a:latin typeface="Courier New"/>
                <a:cs typeface="Courier New"/>
              </a:rPr>
              <a:t>;</a:t>
            </a:r>
            <a:endParaRPr sz="1000">
              <a:latin typeface="Courier New"/>
              <a:cs typeface="Courier New"/>
            </a:endParaRPr>
          </a:p>
          <a:p>
            <a:pPr marL="243840">
              <a:lnSpc>
                <a:spcPct val="94401"/>
              </a:lnSpc>
              <a:spcBef>
                <a:spcPts val="60"/>
              </a:spcBef>
            </a:pPr>
            <a:r>
              <a:rPr sz="1000" b="1" spc="0" dirty="0" smtClean="0">
                <a:latin typeface="Courier New"/>
                <a:cs typeface="Courier New"/>
              </a:rPr>
              <a:t>end</a:t>
            </a:r>
            <a:r>
              <a:rPr sz="1000" b="1" spc="-17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dataflow;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4038600" y="4800600"/>
            <a:ext cx="1219200" cy="381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2" name="object 32"/>
          <p:cNvSpPr txBox="1"/>
          <p:nvPr/>
        </p:nvSpPr>
        <p:spPr>
          <a:xfrm>
            <a:off x="4038600" y="5181600"/>
            <a:ext cx="1219200" cy="228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1" name="object 31"/>
          <p:cNvSpPr txBox="1"/>
          <p:nvPr/>
        </p:nvSpPr>
        <p:spPr>
          <a:xfrm>
            <a:off x="4038600" y="5410200"/>
            <a:ext cx="5105400" cy="144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7"/>
              </a:spcBef>
            </a:pPr>
            <a:endParaRPr sz="850"/>
          </a:p>
          <a:p>
            <a:pPr marL="243888">
              <a:lnSpc>
                <a:spcPct val="94401"/>
              </a:lnSpc>
            </a:pPr>
            <a:r>
              <a:rPr sz="1000" b="1" spc="0" dirty="0" smtClean="0">
                <a:latin typeface="Courier New"/>
                <a:cs typeface="Courier New"/>
              </a:rPr>
              <a:t>architecture</a:t>
            </a:r>
            <a:r>
              <a:rPr sz="1000" b="1" spc="-66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dataflow</a:t>
            </a:r>
            <a:r>
              <a:rPr sz="1000" spc="-47" dirty="0" smtClean="0">
                <a:latin typeface="Courier New"/>
                <a:cs typeface="Courier New"/>
              </a:rPr>
              <a:t> </a:t>
            </a:r>
            <a:r>
              <a:rPr sz="1000" b="1" spc="0" dirty="0" smtClean="0">
                <a:latin typeface="Courier New"/>
                <a:cs typeface="Courier New"/>
              </a:rPr>
              <a:t>of</a:t>
            </a:r>
            <a:r>
              <a:rPr sz="1000" b="1" spc="-11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mux21</a:t>
            </a:r>
            <a:r>
              <a:rPr sz="1000" spc="-29" dirty="0" smtClean="0">
                <a:latin typeface="Courier New"/>
                <a:cs typeface="Courier New"/>
              </a:rPr>
              <a:t> </a:t>
            </a:r>
            <a:r>
              <a:rPr sz="1000" b="1" spc="0" dirty="0" smtClean="0">
                <a:latin typeface="Courier New"/>
                <a:cs typeface="Courier New"/>
              </a:rPr>
              <a:t>is</a:t>
            </a:r>
            <a:endParaRPr sz="1000">
              <a:latin typeface="Courier New"/>
              <a:cs typeface="Courier New"/>
            </a:endParaRPr>
          </a:p>
          <a:p>
            <a:pPr marL="472206">
              <a:lnSpc>
                <a:spcPct val="94401"/>
              </a:lnSpc>
              <a:spcBef>
                <a:spcPts val="1267"/>
              </a:spcBef>
            </a:pPr>
            <a:r>
              <a:rPr sz="1000" b="1" spc="0" dirty="0" smtClean="0">
                <a:latin typeface="Courier New"/>
                <a:cs typeface="Courier New"/>
              </a:rPr>
              <a:t>signal</a:t>
            </a:r>
            <a:r>
              <a:rPr sz="1000" b="1" spc="-35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Stemp1_s,Stemp2_s:</a:t>
            </a:r>
            <a:r>
              <a:rPr sz="1000" spc="-107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std_logic;</a:t>
            </a:r>
            <a:endParaRPr sz="1000">
              <a:latin typeface="Courier New"/>
              <a:cs typeface="Courier New"/>
            </a:endParaRPr>
          </a:p>
          <a:p>
            <a:pPr marL="472206" marR="259245" indent="0">
              <a:lnSpc>
                <a:spcPts val="1169"/>
              </a:lnSpc>
              <a:spcBef>
                <a:spcPts val="1267"/>
              </a:spcBef>
            </a:pPr>
            <a:r>
              <a:rPr sz="1000" spc="0" dirty="0" smtClean="0">
                <a:latin typeface="Courier New"/>
                <a:cs typeface="Courier New"/>
              </a:rPr>
              <a:t>Stemp1_s</a:t>
            </a:r>
            <a:r>
              <a:rPr sz="1000" spc="-47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&lt;=</a:t>
            </a:r>
            <a:r>
              <a:rPr sz="1000" spc="-11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'1'</a:t>
            </a:r>
            <a:r>
              <a:rPr sz="1000" spc="-17" dirty="0" smtClean="0">
                <a:latin typeface="Courier New"/>
                <a:cs typeface="Courier New"/>
              </a:rPr>
              <a:t> </a:t>
            </a:r>
            <a:r>
              <a:rPr sz="1000" b="1" spc="0" dirty="0" smtClean="0">
                <a:latin typeface="Courier New"/>
                <a:cs typeface="Courier New"/>
              </a:rPr>
              <a:t>when</a:t>
            </a:r>
            <a:r>
              <a:rPr sz="1000" b="1" spc="-13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Sel='0'</a:t>
            </a:r>
            <a:r>
              <a:rPr sz="1000" spc="-41" dirty="0" smtClean="0">
                <a:latin typeface="Courier New"/>
                <a:cs typeface="Courier New"/>
              </a:rPr>
              <a:t> </a:t>
            </a:r>
            <a:r>
              <a:rPr sz="1000" b="1" spc="0" dirty="0" smtClean="0">
                <a:latin typeface="Courier New"/>
                <a:cs typeface="Courier New"/>
              </a:rPr>
              <a:t>and</a:t>
            </a:r>
            <a:r>
              <a:rPr sz="1000" b="1" spc="-17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Entree1='1'</a:t>
            </a:r>
            <a:r>
              <a:rPr sz="1000" spc="-60" dirty="0" smtClean="0">
                <a:latin typeface="Courier New"/>
                <a:cs typeface="Courier New"/>
              </a:rPr>
              <a:t> </a:t>
            </a:r>
            <a:r>
              <a:rPr sz="1000" b="1" spc="0" dirty="0" smtClean="0">
                <a:latin typeface="Courier New"/>
                <a:cs typeface="Courier New"/>
              </a:rPr>
              <a:t>else</a:t>
            </a:r>
            <a:r>
              <a:rPr sz="1000" b="1" spc="-23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'0'; </a:t>
            </a:r>
            <a:endParaRPr sz="1000">
              <a:latin typeface="Courier New"/>
              <a:cs typeface="Courier New"/>
            </a:endParaRPr>
          </a:p>
          <a:p>
            <a:pPr marL="472206" marR="259245">
              <a:lnSpc>
                <a:spcPts val="1169"/>
              </a:lnSpc>
              <a:spcBef>
                <a:spcPts val="1308"/>
              </a:spcBef>
            </a:pPr>
            <a:r>
              <a:rPr sz="1000" spc="0" dirty="0" smtClean="0">
                <a:latin typeface="Courier New"/>
                <a:cs typeface="Courier New"/>
              </a:rPr>
              <a:t>Sortie</a:t>
            </a:r>
            <a:r>
              <a:rPr sz="1000" spc="-35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&lt;=</a:t>
            </a:r>
            <a:r>
              <a:rPr sz="1000" spc="-11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'1'</a:t>
            </a:r>
            <a:r>
              <a:rPr sz="1000" spc="-17" dirty="0" smtClean="0">
                <a:latin typeface="Courier New"/>
                <a:cs typeface="Courier New"/>
              </a:rPr>
              <a:t> </a:t>
            </a:r>
            <a:r>
              <a:rPr sz="1000" b="1" spc="0" dirty="0" smtClean="0">
                <a:latin typeface="Courier New"/>
                <a:cs typeface="Courier New"/>
              </a:rPr>
              <a:t>when</a:t>
            </a:r>
            <a:r>
              <a:rPr sz="1000" b="1" spc="-13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Stemp1_s='1'</a:t>
            </a:r>
            <a:r>
              <a:rPr sz="1000" spc="-66" dirty="0" smtClean="0">
                <a:latin typeface="Courier New"/>
                <a:cs typeface="Courier New"/>
              </a:rPr>
              <a:t> </a:t>
            </a:r>
            <a:r>
              <a:rPr sz="1000" b="1" spc="0" dirty="0" smtClean="0">
                <a:latin typeface="Courier New"/>
                <a:cs typeface="Courier New"/>
              </a:rPr>
              <a:t>or</a:t>
            </a:r>
            <a:r>
              <a:rPr sz="1000" b="1" spc="-11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Stemp2_s='1'</a:t>
            </a:r>
            <a:r>
              <a:rPr sz="1000" spc="-66" dirty="0" smtClean="0">
                <a:latin typeface="Courier New"/>
                <a:cs typeface="Courier New"/>
              </a:rPr>
              <a:t> </a:t>
            </a:r>
            <a:r>
              <a:rPr sz="1000" b="1" spc="0" dirty="0" smtClean="0">
                <a:latin typeface="Courier New"/>
                <a:cs typeface="Courier New"/>
              </a:rPr>
              <a:t>else</a:t>
            </a:r>
            <a:r>
              <a:rPr sz="1000" b="1" spc="-23" dirty="0" smtClean="0">
                <a:latin typeface="Courier New"/>
                <a:cs typeface="Courier New"/>
              </a:rPr>
              <a:t> </a:t>
            </a:r>
            <a:r>
              <a:rPr sz="1000" spc="0" dirty="0" smtClean="0">
                <a:latin typeface="Courier New"/>
                <a:cs typeface="Courier New"/>
              </a:rPr>
              <a:t>'0';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969334" y="2961572"/>
            <a:ext cx="354174" cy="2584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9" name="object 29"/>
          <p:cNvSpPr txBox="1"/>
          <p:nvPr/>
        </p:nvSpPr>
        <p:spPr>
          <a:xfrm>
            <a:off x="7323508" y="2961572"/>
            <a:ext cx="405811" cy="2543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8" name="object 28"/>
          <p:cNvSpPr txBox="1"/>
          <p:nvPr/>
        </p:nvSpPr>
        <p:spPr>
          <a:xfrm>
            <a:off x="6969331" y="2617241"/>
            <a:ext cx="354177" cy="2101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7" name="object 27"/>
          <p:cNvSpPr txBox="1"/>
          <p:nvPr/>
        </p:nvSpPr>
        <p:spPr>
          <a:xfrm>
            <a:off x="5156517" y="2226939"/>
            <a:ext cx="114052" cy="3014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6" name="object 26"/>
          <p:cNvSpPr txBox="1"/>
          <p:nvPr/>
        </p:nvSpPr>
        <p:spPr>
          <a:xfrm>
            <a:off x="5270569" y="2226939"/>
            <a:ext cx="1577734" cy="22605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5" name="object 25"/>
          <p:cNvSpPr txBox="1"/>
          <p:nvPr/>
        </p:nvSpPr>
        <p:spPr>
          <a:xfrm>
            <a:off x="6848303" y="2226939"/>
            <a:ext cx="1272897" cy="13563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23864" marR="418331">
              <a:lnSpc>
                <a:spcPts val="4900"/>
              </a:lnSpc>
              <a:spcBef>
                <a:spcPts val="605"/>
              </a:spcBef>
              <a:tabLst>
                <a:tab pos="825500" algn="l"/>
              </a:tabLst>
            </a:pPr>
            <a:r>
              <a:rPr sz="1150" dirty="0" smtClean="0">
                <a:latin typeface="Times New Roman"/>
                <a:cs typeface="Times New Roman"/>
              </a:rPr>
              <a:t>S2 </a:t>
            </a:r>
            <a:r>
              <a:rPr sz="1150" spc="139" dirty="0" smtClean="0">
                <a:latin typeface="Times New Roman"/>
                <a:cs typeface="Times New Roman"/>
              </a:rPr>
              <a:t> </a:t>
            </a:r>
            <a:r>
              <a:rPr sz="1150" u="sng" spc="0" dirty="0" smtClean="0">
                <a:latin typeface="Times New Roman"/>
                <a:cs typeface="Times New Roman"/>
              </a:rPr>
              <a:t> 	</a:t>
            </a:r>
            <a:r>
              <a:rPr sz="1150" spc="0" dirty="0" smtClean="0">
                <a:latin typeface="Times New Roman"/>
                <a:cs typeface="Times New Roman"/>
              </a:rPr>
              <a:t> S3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8121201" y="2226939"/>
            <a:ext cx="285785" cy="6713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3" name="object 23"/>
          <p:cNvSpPr txBox="1"/>
          <p:nvPr/>
        </p:nvSpPr>
        <p:spPr>
          <a:xfrm>
            <a:off x="8406987" y="2226939"/>
            <a:ext cx="171085" cy="6713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2" name="object 22"/>
          <p:cNvSpPr txBox="1"/>
          <p:nvPr/>
        </p:nvSpPr>
        <p:spPr>
          <a:xfrm>
            <a:off x="5270569" y="2452992"/>
            <a:ext cx="1273587" cy="754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  <a:spcBef>
                <a:spcPts val="43"/>
              </a:spcBef>
            </a:pPr>
            <a:endParaRPr sz="550"/>
          </a:p>
        </p:txBody>
      </p:sp>
      <p:sp>
        <p:nvSpPr>
          <p:cNvPr id="21" name="object 21"/>
          <p:cNvSpPr txBox="1"/>
          <p:nvPr/>
        </p:nvSpPr>
        <p:spPr>
          <a:xfrm>
            <a:off x="6544157" y="2452992"/>
            <a:ext cx="304146" cy="301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0" name="object 20"/>
          <p:cNvSpPr txBox="1"/>
          <p:nvPr/>
        </p:nvSpPr>
        <p:spPr>
          <a:xfrm>
            <a:off x="5156517" y="2528411"/>
            <a:ext cx="114052" cy="16258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9" name="object 19"/>
          <p:cNvSpPr txBox="1"/>
          <p:nvPr/>
        </p:nvSpPr>
        <p:spPr>
          <a:xfrm>
            <a:off x="5270569" y="2528411"/>
            <a:ext cx="329736" cy="16258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8" name="object 18"/>
          <p:cNvSpPr txBox="1"/>
          <p:nvPr/>
        </p:nvSpPr>
        <p:spPr>
          <a:xfrm>
            <a:off x="5600306" y="2528411"/>
            <a:ext cx="253660" cy="28905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7" name="object 17"/>
          <p:cNvSpPr txBox="1"/>
          <p:nvPr/>
        </p:nvSpPr>
        <p:spPr>
          <a:xfrm>
            <a:off x="5853967" y="2528411"/>
            <a:ext cx="690190" cy="16411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6" name="object 16"/>
          <p:cNvSpPr txBox="1"/>
          <p:nvPr/>
        </p:nvSpPr>
        <p:spPr>
          <a:xfrm>
            <a:off x="5156517" y="2690993"/>
            <a:ext cx="114052" cy="60428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5" name="object 15"/>
          <p:cNvSpPr txBox="1"/>
          <p:nvPr/>
        </p:nvSpPr>
        <p:spPr>
          <a:xfrm>
            <a:off x="5270569" y="2690993"/>
            <a:ext cx="114064" cy="4401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4" name="object 14"/>
          <p:cNvSpPr txBox="1"/>
          <p:nvPr/>
        </p:nvSpPr>
        <p:spPr>
          <a:xfrm>
            <a:off x="5384634" y="2690993"/>
            <a:ext cx="215671" cy="12646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50"/>
              </a:lnSpc>
              <a:spcBef>
                <a:spcPts val="45"/>
              </a:spcBef>
            </a:pPr>
            <a:endParaRPr sz="950"/>
          </a:p>
        </p:txBody>
      </p:sp>
      <p:sp>
        <p:nvSpPr>
          <p:cNvPr id="13" name="object 13"/>
          <p:cNvSpPr txBox="1"/>
          <p:nvPr/>
        </p:nvSpPr>
        <p:spPr>
          <a:xfrm>
            <a:off x="5853967" y="2692522"/>
            <a:ext cx="690190" cy="6194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5853967" y="2754472"/>
            <a:ext cx="994336" cy="30127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8755">
              <a:lnSpc>
                <a:spcPts val="819"/>
              </a:lnSpc>
              <a:spcBef>
                <a:spcPts val="41"/>
              </a:spcBef>
            </a:pPr>
            <a:r>
              <a:rPr sz="1725" spc="0" baseline="5041" dirty="0" smtClean="0">
                <a:latin typeface="Times New Roman"/>
                <a:cs typeface="Times New Roman"/>
              </a:rPr>
              <a:t>S1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384634" y="2817463"/>
            <a:ext cx="469332" cy="31370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0" name="object 10"/>
          <p:cNvSpPr txBox="1"/>
          <p:nvPr/>
        </p:nvSpPr>
        <p:spPr>
          <a:xfrm>
            <a:off x="8121201" y="2898336"/>
            <a:ext cx="285785" cy="68495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9" name="object 9"/>
          <p:cNvSpPr txBox="1"/>
          <p:nvPr/>
        </p:nvSpPr>
        <p:spPr>
          <a:xfrm>
            <a:off x="8406987" y="2898336"/>
            <a:ext cx="171085" cy="68495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8" name="object 8"/>
          <p:cNvSpPr txBox="1"/>
          <p:nvPr/>
        </p:nvSpPr>
        <p:spPr>
          <a:xfrm>
            <a:off x="5853967" y="3055746"/>
            <a:ext cx="690193" cy="754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  <a:spcBef>
                <a:spcPts val="43"/>
              </a:spcBef>
            </a:pPr>
            <a:endParaRPr sz="550"/>
          </a:p>
        </p:txBody>
      </p:sp>
      <p:sp>
        <p:nvSpPr>
          <p:cNvPr id="7" name="object 7"/>
          <p:cNvSpPr txBox="1"/>
          <p:nvPr/>
        </p:nvSpPr>
        <p:spPr>
          <a:xfrm>
            <a:off x="6544160" y="3055746"/>
            <a:ext cx="304143" cy="301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5270569" y="3131165"/>
            <a:ext cx="1273590" cy="16411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5156517" y="3295276"/>
            <a:ext cx="114052" cy="2880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5270569" y="3295276"/>
            <a:ext cx="1273590" cy="6194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270569" y="3357226"/>
            <a:ext cx="1577734" cy="2260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7323501" y="2631026"/>
            <a:ext cx="354177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22" name="ZoneTexte 121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15"/>
          <p:cNvSpPr/>
          <p:nvPr/>
        </p:nvSpPr>
        <p:spPr>
          <a:xfrm>
            <a:off x="2315421" y="2924794"/>
            <a:ext cx="4807774" cy="996739"/>
          </a:xfrm>
          <a:custGeom>
            <a:avLst/>
            <a:gdLst/>
            <a:ahLst/>
            <a:cxnLst/>
            <a:rect l="l" t="t" r="r" b="b"/>
            <a:pathLst>
              <a:path w="4807774" h="996739">
                <a:moveTo>
                  <a:pt x="0" y="996739"/>
                </a:moveTo>
                <a:lnTo>
                  <a:pt x="4807774" y="996739"/>
                </a:lnTo>
                <a:lnTo>
                  <a:pt x="4807774" y="0"/>
                </a:lnTo>
                <a:lnTo>
                  <a:pt x="0" y="0"/>
                </a:lnTo>
                <a:lnTo>
                  <a:pt x="0" y="996739"/>
                </a:lnTo>
                <a:close/>
              </a:path>
            </a:pathLst>
          </a:custGeom>
          <a:ln w="1139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951918" y="3303638"/>
            <a:ext cx="296481" cy="963561"/>
          </a:xfrm>
          <a:custGeom>
            <a:avLst/>
            <a:gdLst/>
            <a:ahLst/>
            <a:cxnLst/>
            <a:rect l="l" t="t" r="r" b="b"/>
            <a:pathLst>
              <a:path w="296481" h="963561">
                <a:moveTo>
                  <a:pt x="296481" y="963561"/>
                </a:moveTo>
                <a:lnTo>
                  <a:pt x="0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929336" y="3303640"/>
            <a:ext cx="95592" cy="96634"/>
          </a:xfrm>
          <a:custGeom>
            <a:avLst/>
            <a:gdLst/>
            <a:ahLst/>
            <a:cxnLst/>
            <a:rect l="l" t="t" r="r" b="b"/>
            <a:pathLst>
              <a:path w="95592" h="96634">
                <a:moveTo>
                  <a:pt x="95592" y="67221"/>
                </a:moveTo>
                <a:lnTo>
                  <a:pt x="22580" y="0"/>
                </a:lnTo>
                <a:lnTo>
                  <a:pt x="0" y="96634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524000" y="3528568"/>
            <a:ext cx="1127061" cy="1653032"/>
          </a:xfrm>
          <a:custGeom>
            <a:avLst/>
            <a:gdLst/>
            <a:ahLst/>
            <a:cxnLst/>
            <a:rect l="l" t="t" r="r" b="b"/>
            <a:pathLst>
              <a:path w="1127061" h="1653031">
                <a:moveTo>
                  <a:pt x="0" y="1653031"/>
                </a:moveTo>
                <a:lnTo>
                  <a:pt x="1127061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561451" y="3528566"/>
            <a:ext cx="89611" cy="99009"/>
          </a:xfrm>
          <a:custGeom>
            <a:avLst/>
            <a:gdLst/>
            <a:ahLst/>
            <a:cxnLst/>
            <a:rect l="l" t="t" r="r" b="b"/>
            <a:pathLst>
              <a:path w="89611" h="99009">
                <a:moveTo>
                  <a:pt x="0" y="42659"/>
                </a:moveTo>
                <a:lnTo>
                  <a:pt x="89611" y="0"/>
                </a:lnTo>
                <a:lnTo>
                  <a:pt x="82626" y="99009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64540" y="1180823"/>
            <a:ext cx="6223422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 st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1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: 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Arc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hi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64540" y="16885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42492" y="1690386"/>
            <a:ext cx="173822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De</a:t>
            </a:r>
            <a:r>
              <a:rPr sz="2800" spc="4" dirty="0" smtClean="0">
                <a:latin typeface="Times New Roman"/>
                <a:cs typeface="Times New Roman"/>
              </a:rPr>
              <a:t>s</a:t>
            </a: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ription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889047" y="1690386"/>
            <a:ext cx="53215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4" dirty="0" smtClean="0">
                <a:latin typeface="Times New Roman"/>
                <a:cs typeface="Times New Roman"/>
              </a:rPr>
              <a:t>p</a:t>
            </a:r>
            <a:r>
              <a:rPr sz="2800" spc="-4" dirty="0" smtClean="0">
                <a:latin typeface="Times New Roman"/>
                <a:cs typeface="Times New Roman"/>
              </a:rPr>
              <a:t>a</a:t>
            </a:r>
            <a:r>
              <a:rPr sz="2800" spc="0" dirty="0" smtClean="0">
                <a:latin typeface="Times New Roman"/>
                <a:cs typeface="Times New Roman"/>
              </a:rPr>
              <a:t>r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431663" y="1690386"/>
            <a:ext cx="146270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4" dirty="0" smtClean="0">
                <a:latin typeface="Times New Roman"/>
                <a:cs typeface="Times New Roman"/>
              </a:rPr>
              <a:t>pro</a:t>
            </a:r>
            <a:r>
              <a:rPr sz="2800" spc="-4" dirty="0" smtClean="0">
                <a:latin typeface="Times New Roman"/>
                <a:cs typeface="Times New Roman"/>
              </a:rPr>
              <a:t>ce</a:t>
            </a:r>
            <a:r>
              <a:rPr sz="2800" spc="4" dirty="0" smtClean="0">
                <a:latin typeface="Times New Roman"/>
                <a:cs typeface="Times New Roman"/>
              </a:rPr>
              <a:t>ssus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902703" y="1690386"/>
            <a:ext cx="1383520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4" dirty="0" smtClean="0">
                <a:latin typeface="Times New Roman"/>
                <a:cs typeface="Times New Roman"/>
              </a:rPr>
              <a:t>(pro</a:t>
            </a:r>
            <a:r>
              <a:rPr sz="2800" spc="-4" dirty="0" smtClean="0">
                <a:latin typeface="Times New Roman"/>
                <a:cs typeface="Times New Roman"/>
              </a:rPr>
              <a:t>ce</a:t>
            </a:r>
            <a:r>
              <a:rPr sz="2800" spc="4" dirty="0" smtClean="0">
                <a:latin typeface="Times New Roman"/>
                <a:cs typeface="Times New Roman"/>
              </a:rPr>
              <a:t>ss)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247390" y="4501487"/>
            <a:ext cx="452360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0" dirty="0" smtClean="0">
                <a:latin typeface="Times New Roman"/>
                <a:cs typeface="Times New Roman"/>
              </a:rPr>
              <a:t>En</a:t>
            </a:r>
            <a:r>
              <a:rPr sz="2400" spc="4" dirty="0" smtClean="0">
                <a:latin typeface="Times New Roman"/>
                <a:cs typeface="Times New Roman"/>
              </a:rPr>
              <a:t>tr</a:t>
            </a:r>
            <a:r>
              <a:rPr sz="2400" spc="0" dirty="0" smtClean="0">
                <a:latin typeface="Times New Roman"/>
                <a:cs typeface="Times New Roman"/>
              </a:rPr>
              <a:t>ées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qui</a:t>
            </a:r>
            <a:r>
              <a:rPr sz="2400" spc="-4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n</a:t>
            </a:r>
            <a:r>
              <a:rPr sz="2400" spc="-4" dirty="0" smtClean="0">
                <a:latin typeface="Times New Roman"/>
                <a:cs typeface="Times New Roman"/>
              </a:rPr>
              <a:t>f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uencent </a:t>
            </a:r>
            <a:r>
              <a:rPr sz="2400" b="1" u="heavy" spc="0" dirty="0" smtClean="0">
                <a:latin typeface="Times New Roman"/>
                <a:cs typeface="Times New Roman"/>
              </a:rPr>
              <a:t>d</a:t>
            </a:r>
            <a:r>
              <a:rPr sz="2400" b="1" u="heavy" spc="4" dirty="0" smtClean="0">
                <a:latin typeface="Times New Roman"/>
                <a:cs typeface="Times New Roman"/>
              </a:rPr>
              <a:t>i</a:t>
            </a:r>
            <a:r>
              <a:rPr sz="2400" b="1" u="heavy" spc="-44" dirty="0" smtClean="0">
                <a:latin typeface="Times New Roman"/>
                <a:cs typeface="Times New Roman"/>
              </a:rPr>
              <a:t>r</a:t>
            </a:r>
            <a:r>
              <a:rPr sz="2400" b="1" u="heavy" spc="0" dirty="0" smtClean="0">
                <a:latin typeface="Times New Roman"/>
                <a:cs typeface="Times New Roman"/>
              </a:rPr>
              <a:t>ec</a:t>
            </a:r>
            <a:r>
              <a:rPr sz="2400" b="1" u="heavy" spc="4" dirty="0" smtClean="0">
                <a:latin typeface="Times New Roman"/>
                <a:cs typeface="Times New Roman"/>
              </a:rPr>
              <a:t>t</a:t>
            </a:r>
            <a:r>
              <a:rPr sz="2400" b="1" u="heavy" spc="0" dirty="0" smtClean="0">
                <a:latin typeface="Times New Roman"/>
                <a:cs typeface="Times New Roman"/>
              </a:rPr>
              <a:t>e</a:t>
            </a:r>
            <a:r>
              <a:rPr sz="2400" b="1" u="heavy" spc="4" dirty="0" smtClean="0">
                <a:latin typeface="Times New Roman"/>
                <a:cs typeface="Times New Roman"/>
              </a:rPr>
              <a:t>m</a:t>
            </a:r>
            <a:r>
              <a:rPr sz="2400" b="1" u="heavy" spc="0" dirty="0" smtClean="0">
                <a:latin typeface="Times New Roman"/>
                <a:cs typeface="Times New Roman"/>
              </a:rPr>
              <a:t>ent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72146" y="4501487"/>
            <a:ext cx="128419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es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so</a:t>
            </a:r>
            <a:r>
              <a:rPr sz="2400" spc="4" dirty="0" smtClean="0">
                <a:latin typeface="Times New Roman"/>
                <a:cs typeface="Times New Roman"/>
              </a:rPr>
              <a:t>rti</a:t>
            </a:r>
            <a:r>
              <a:rPr sz="2400" spc="0" dirty="0" smtClean="0">
                <a:latin typeface="Times New Roman"/>
                <a:cs typeface="Times New Roman"/>
              </a:rPr>
              <a:t>es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93140" y="5415887"/>
            <a:ext cx="3935648" cy="10617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b="1" u="heavy" spc="-4" dirty="0" smtClean="0">
                <a:latin typeface="Times New Roman"/>
                <a:cs typeface="Times New Roman"/>
              </a:rPr>
              <a:t>É</a:t>
            </a:r>
            <a:r>
              <a:rPr sz="2400" b="1" u="heavy" spc="0" dirty="0" smtClean="0">
                <a:latin typeface="Times New Roman"/>
                <a:cs typeface="Times New Roman"/>
              </a:rPr>
              <a:t>va</a:t>
            </a:r>
            <a:r>
              <a:rPr sz="2400" b="1" u="heavy" spc="4" dirty="0" smtClean="0">
                <a:latin typeface="Times New Roman"/>
                <a:cs typeface="Times New Roman"/>
              </a:rPr>
              <a:t>l</a:t>
            </a:r>
            <a:r>
              <a:rPr sz="2400" b="1" u="heavy" spc="0" dirty="0" smtClean="0">
                <a:latin typeface="Times New Roman"/>
                <a:cs typeface="Times New Roman"/>
              </a:rPr>
              <a:t>ua</a:t>
            </a:r>
            <a:r>
              <a:rPr sz="2400" b="1" u="heavy" spc="4" dirty="0" smtClean="0">
                <a:latin typeface="Times New Roman"/>
                <a:cs typeface="Times New Roman"/>
              </a:rPr>
              <a:t>ti</a:t>
            </a:r>
            <a:r>
              <a:rPr sz="2400" b="1" u="heavy" spc="0" dirty="0" smtClean="0">
                <a:latin typeface="Times New Roman"/>
                <a:cs typeface="Times New Roman"/>
              </a:rPr>
              <a:t>on</a:t>
            </a:r>
            <a:r>
              <a:rPr sz="2400" b="1" spc="-1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séquen</a:t>
            </a:r>
            <a:r>
              <a:rPr sz="2400" spc="4" dirty="0" smtClean="0">
                <a:latin typeface="Times New Roman"/>
                <a:cs typeface="Times New Roman"/>
              </a:rPr>
              <a:t>ti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-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-4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4" dirty="0" smtClean="0">
                <a:latin typeface="Times New Roman"/>
                <a:cs typeface="Times New Roman"/>
              </a:rPr>
              <a:t>f</a:t>
            </a:r>
            <a:r>
              <a:rPr sz="2400" spc="4" dirty="0" smtClean="0">
                <a:latin typeface="Times New Roman"/>
                <a:cs typeface="Times New Roman"/>
              </a:rPr>
              <a:t>i</a:t>
            </a:r>
            <a:r>
              <a:rPr sz="2400" spc="0" dirty="0" smtClean="0">
                <a:latin typeface="Times New Roman"/>
                <a:cs typeface="Times New Roman"/>
              </a:rPr>
              <a:t>n de</a:t>
            </a:r>
            <a:endParaRPr sz="2400">
              <a:latin typeface="Times New Roman"/>
              <a:cs typeface="Times New Roman"/>
            </a:endParaRPr>
          </a:p>
          <a:p>
            <a:pPr marL="12700" marR="196072">
              <a:lnSpc>
                <a:spcPct val="100041"/>
              </a:lnSpc>
            </a:pPr>
            <a:r>
              <a:rPr sz="2400" spc="4" dirty="0" smtClean="0">
                <a:latin typeface="Times New Roman"/>
                <a:cs typeface="Times New Roman"/>
              </a:rPr>
              <a:t>tr</a:t>
            </a:r>
            <a:r>
              <a:rPr sz="2400" spc="0" dirty="0" smtClean="0">
                <a:latin typeface="Times New Roman"/>
                <a:cs typeface="Times New Roman"/>
              </a:rPr>
              <a:t>ouver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a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nouve</a:t>
            </a:r>
            <a:r>
              <a:rPr sz="2400" spc="4" dirty="0" smtClean="0">
                <a:latin typeface="Times New Roman"/>
                <a:cs typeface="Times New Roman"/>
              </a:rPr>
              <a:t>ll</a:t>
            </a:r>
            <a:r>
              <a:rPr sz="2400" spc="0" dirty="0" smtClean="0">
                <a:latin typeface="Times New Roman"/>
                <a:cs typeface="Times New Roman"/>
              </a:rPr>
              <a:t>e</a:t>
            </a:r>
            <a:r>
              <a:rPr sz="2400" spc="-34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va</a:t>
            </a:r>
            <a:r>
              <a:rPr sz="2400" spc="4" dirty="0" smtClean="0">
                <a:latin typeface="Times New Roman"/>
                <a:cs typeface="Times New Roman"/>
              </a:rPr>
              <a:t>l</a:t>
            </a:r>
            <a:r>
              <a:rPr sz="2400" spc="0" dirty="0" smtClean="0">
                <a:latin typeface="Times New Roman"/>
                <a:cs typeface="Times New Roman"/>
              </a:rPr>
              <a:t>eur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des so</a:t>
            </a:r>
            <a:r>
              <a:rPr sz="2400" spc="4" dirty="0" smtClean="0">
                <a:latin typeface="Times New Roman"/>
                <a:cs typeface="Times New Roman"/>
              </a:rPr>
              <a:t>rti</a:t>
            </a:r>
            <a:r>
              <a:rPr sz="2400" spc="0" dirty="0" smtClean="0">
                <a:latin typeface="Times New Roman"/>
                <a:cs typeface="Times New Roman"/>
              </a:rPr>
              <a:t>es</a:t>
            </a:r>
            <a:r>
              <a:rPr sz="2400" spc="-1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en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-4" dirty="0" smtClean="0">
                <a:latin typeface="Times New Roman"/>
                <a:cs typeface="Times New Roman"/>
              </a:rPr>
              <a:t>f</a:t>
            </a:r>
            <a:r>
              <a:rPr sz="2400" spc="0" dirty="0" smtClean="0">
                <a:latin typeface="Times New Roman"/>
                <a:cs typeface="Times New Roman"/>
              </a:rPr>
              <a:t>onc</a:t>
            </a:r>
            <a:r>
              <a:rPr sz="2400" spc="4" dirty="0" smtClean="0">
                <a:latin typeface="Times New Roman"/>
                <a:cs typeface="Times New Roman"/>
              </a:rPr>
              <a:t>ti</a:t>
            </a:r>
            <a:r>
              <a:rPr sz="2400" spc="0" dirty="0" smtClean="0">
                <a:latin typeface="Times New Roman"/>
                <a:cs typeface="Times New Roman"/>
              </a:rPr>
              <a:t>on</a:t>
            </a:r>
            <a:r>
              <a:rPr sz="2400" spc="-9" dirty="0" smtClean="0">
                <a:latin typeface="Times New Roman"/>
                <a:cs typeface="Times New Roman"/>
              </a:rPr>
              <a:t> </a:t>
            </a:r>
            <a:r>
              <a:rPr sz="2400" spc="0" dirty="0" smtClean="0">
                <a:latin typeface="Times New Roman"/>
                <a:cs typeface="Times New Roman"/>
              </a:rPr>
              <a:t>des en</a:t>
            </a:r>
            <a:r>
              <a:rPr sz="2400" spc="4" dirty="0" smtClean="0">
                <a:latin typeface="Times New Roman"/>
                <a:cs typeface="Times New Roman"/>
              </a:rPr>
              <a:t>tr</a:t>
            </a:r>
            <a:r>
              <a:rPr sz="2400" spc="0" dirty="0" smtClean="0">
                <a:latin typeface="Times New Roman"/>
                <a:cs typeface="Times New Roman"/>
              </a:rPr>
              <a:t>ées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315421" y="2924794"/>
            <a:ext cx="4807774" cy="9967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30"/>
              </a:spcBef>
            </a:pPr>
            <a:endParaRPr sz="750"/>
          </a:p>
          <a:p>
            <a:pPr marL="374782">
              <a:lnSpc>
                <a:spcPct val="94401"/>
              </a:lnSpc>
            </a:pPr>
            <a:r>
              <a:rPr sz="1250" i="1" spc="0" dirty="0" smtClean="0">
                <a:latin typeface="Courier New"/>
                <a:cs typeface="Courier New"/>
              </a:rPr>
              <a:t>nom_process </a:t>
            </a:r>
            <a:r>
              <a:rPr sz="1250" b="1" spc="0" dirty="0" smtClean="0">
                <a:latin typeface="Courier New"/>
                <a:cs typeface="Courier New"/>
              </a:rPr>
              <a:t>:process </a:t>
            </a:r>
            <a:r>
              <a:rPr sz="1250" spc="0" dirty="0" smtClean="0">
                <a:latin typeface="Courier New"/>
                <a:cs typeface="Courier New"/>
              </a:rPr>
              <a:t>(Liste de sensibilité)</a:t>
            </a:r>
            <a:endParaRPr sz="1250">
              <a:latin typeface="Courier New"/>
              <a:cs typeface="Courier New"/>
            </a:endParaRPr>
          </a:p>
          <a:p>
            <a:pPr marL="374782">
              <a:lnSpc>
                <a:spcPct val="94401"/>
              </a:lnSpc>
              <a:spcBef>
                <a:spcPts val="95"/>
              </a:spcBef>
            </a:pPr>
            <a:r>
              <a:rPr sz="1250" b="1" spc="0" dirty="0" smtClean="0">
                <a:latin typeface="Courier New"/>
                <a:cs typeface="Courier New"/>
              </a:rPr>
              <a:t>begin</a:t>
            </a:r>
            <a:endParaRPr sz="1250">
              <a:latin typeface="Courier New"/>
              <a:cs typeface="Courier New"/>
            </a:endParaRPr>
          </a:p>
          <a:p>
            <a:pPr marL="566137">
              <a:lnSpc>
                <a:spcPct val="94401"/>
              </a:lnSpc>
              <a:spcBef>
                <a:spcPts val="80"/>
              </a:spcBef>
            </a:pPr>
            <a:r>
              <a:rPr sz="1250" spc="0" dirty="0" smtClean="0">
                <a:latin typeface="Courier New"/>
                <a:cs typeface="Courier New"/>
              </a:rPr>
              <a:t>--code ici</a:t>
            </a:r>
            <a:endParaRPr sz="1250">
              <a:latin typeface="Courier New"/>
              <a:cs typeface="Courier New"/>
            </a:endParaRPr>
          </a:p>
          <a:p>
            <a:pPr marL="374782">
              <a:lnSpc>
                <a:spcPct val="94401"/>
              </a:lnSpc>
              <a:spcBef>
                <a:spcPts val="90"/>
              </a:spcBef>
            </a:pPr>
            <a:r>
              <a:rPr sz="1250" b="1" spc="0" dirty="0" smtClean="0">
                <a:latin typeface="Courier New"/>
                <a:cs typeface="Courier New"/>
              </a:rPr>
              <a:t>end process </a:t>
            </a:r>
            <a:r>
              <a:rPr sz="1250" i="1" spc="0" dirty="0" smtClean="0">
                <a:latin typeface="Courier New"/>
                <a:cs typeface="Courier New"/>
              </a:rPr>
              <a:t>nom_process</a:t>
            </a:r>
            <a:r>
              <a:rPr sz="1250" spc="0" dirty="0" smtClean="0">
                <a:latin typeface="Courier New"/>
                <a:cs typeface="Courier New"/>
              </a:rPr>
              <a:t>;</a:t>
            </a:r>
            <a:endParaRPr sz="1250">
              <a:latin typeface="Courier New"/>
              <a:cs typeface="Courier New"/>
            </a:endParaRPr>
          </a:p>
        </p:txBody>
      </p:sp>
      <p:sp>
        <p:nvSpPr>
          <p:cNvPr id="28" name="ZoneTexte 27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ject 19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767890" y="2739297"/>
            <a:ext cx="909398" cy="604990"/>
          </a:xfrm>
          <a:custGeom>
            <a:avLst/>
            <a:gdLst/>
            <a:ahLst/>
            <a:cxnLst/>
            <a:rect l="l" t="t" r="r" b="b"/>
            <a:pathLst>
              <a:path w="909398" h="604990">
                <a:moveTo>
                  <a:pt x="0" y="0"/>
                </a:moveTo>
                <a:lnTo>
                  <a:pt x="0" y="604990"/>
                </a:lnTo>
                <a:lnTo>
                  <a:pt x="606265" y="604990"/>
                </a:lnTo>
                <a:lnTo>
                  <a:pt x="655435" y="601031"/>
                </a:lnTo>
                <a:lnTo>
                  <a:pt x="702079" y="589569"/>
                </a:lnTo>
                <a:lnTo>
                  <a:pt x="745573" y="571226"/>
                </a:lnTo>
                <a:lnTo>
                  <a:pt x="785292" y="546627"/>
                </a:lnTo>
                <a:lnTo>
                  <a:pt x="820613" y="516392"/>
                </a:lnTo>
                <a:lnTo>
                  <a:pt x="850911" y="481145"/>
                </a:lnTo>
                <a:lnTo>
                  <a:pt x="875563" y="441510"/>
                </a:lnTo>
                <a:lnTo>
                  <a:pt x="893944" y="398107"/>
                </a:lnTo>
                <a:lnTo>
                  <a:pt x="905430" y="351562"/>
                </a:lnTo>
                <a:lnTo>
                  <a:pt x="909398" y="302495"/>
                </a:lnTo>
                <a:lnTo>
                  <a:pt x="908393" y="277685"/>
                </a:lnTo>
                <a:lnTo>
                  <a:pt x="900588" y="229801"/>
                </a:lnTo>
                <a:lnTo>
                  <a:pt x="885576" y="184749"/>
                </a:lnTo>
                <a:lnTo>
                  <a:pt x="863982" y="143152"/>
                </a:lnTo>
                <a:lnTo>
                  <a:pt x="836429" y="105633"/>
                </a:lnTo>
                <a:lnTo>
                  <a:pt x="803541" y="72815"/>
                </a:lnTo>
                <a:lnTo>
                  <a:pt x="765943" y="45320"/>
                </a:lnTo>
                <a:lnTo>
                  <a:pt x="724259" y="23771"/>
                </a:lnTo>
                <a:lnTo>
                  <a:pt x="679112" y="8791"/>
                </a:lnTo>
                <a:lnTo>
                  <a:pt x="631127" y="1002"/>
                </a:lnTo>
                <a:lnTo>
                  <a:pt x="606265" y="0"/>
                </a:lnTo>
                <a:lnTo>
                  <a:pt x="0" y="0"/>
                </a:lnTo>
                <a:close/>
              </a:path>
            </a:pathLst>
          </a:custGeom>
          <a:ln w="1210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677289" y="3041791"/>
            <a:ext cx="303132" cy="0"/>
          </a:xfrm>
          <a:custGeom>
            <a:avLst/>
            <a:gdLst/>
            <a:ahLst/>
            <a:cxnLst/>
            <a:rect l="l" t="t" r="r" b="b"/>
            <a:pathLst>
              <a:path w="303132">
                <a:moveTo>
                  <a:pt x="303132" y="0"/>
                </a:moveTo>
                <a:lnTo>
                  <a:pt x="0" y="0"/>
                </a:lnTo>
              </a:path>
            </a:pathLst>
          </a:custGeom>
          <a:ln w="120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464758" y="2890542"/>
            <a:ext cx="303132" cy="0"/>
          </a:xfrm>
          <a:custGeom>
            <a:avLst/>
            <a:gdLst/>
            <a:ahLst/>
            <a:cxnLst/>
            <a:rect l="l" t="t" r="r" b="b"/>
            <a:pathLst>
              <a:path w="303132">
                <a:moveTo>
                  <a:pt x="0" y="0"/>
                </a:moveTo>
                <a:lnTo>
                  <a:pt x="303132" y="0"/>
                </a:lnTo>
              </a:path>
            </a:pathLst>
          </a:custGeom>
          <a:ln w="120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464759" y="3193036"/>
            <a:ext cx="303132" cy="0"/>
          </a:xfrm>
          <a:custGeom>
            <a:avLst/>
            <a:gdLst/>
            <a:ahLst/>
            <a:cxnLst/>
            <a:rect l="l" t="t" r="r" b="b"/>
            <a:pathLst>
              <a:path w="303132">
                <a:moveTo>
                  <a:pt x="0" y="0"/>
                </a:moveTo>
                <a:lnTo>
                  <a:pt x="303132" y="0"/>
                </a:lnTo>
              </a:path>
            </a:pathLst>
          </a:custGeom>
          <a:ln w="120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64540" y="1180823"/>
            <a:ext cx="3669830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 st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420633" y="1180823"/>
            <a:ext cx="2567329" cy="9662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9246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: 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Arc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hi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endParaRPr sz="3200">
              <a:latin typeface="Times New Roman"/>
              <a:cs typeface="Times New Roman"/>
            </a:endParaRPr>
          </a:p>
          <a:p>
            <a:pPr marL="12700" marR="61036">
              <a:lnSpc>
                <a:spcPct val="95825"/>
              </a:lnSpc>
              <a:spcBef>
                <a:spcPts val="809"/>
              </a:spcBef>
            </a:pPr>
            <a:r>
              <a:rPr sz="2800" spc="4" dirty="0" smtClean="0">
                <a:latin typeface="Times New Roman"/>
                <a:cs typeface="Times New Roman"/>
              </a:rPr>
              <a:t>(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x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4" dirty="0" smtClean="0">
                <a:latin typeface="Times New Roman"/>
                <a:cs typeface="Times New Roman"/>
              </a:rPr>
              <a:t>pl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0" dirty="0" smtClean="0">
                <a:latin typeface="Times New Roman"/>
                <a:cs typeface="Times New Roman"/>
              </a:rPr>
              <a:t>)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88340" y="17647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6292" y="1766586"/>
            <a:ext cx="148259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4" dirty="0" smtClean="0">
                <a:latin typeface="Times New Roman"/>
                <a:cs typeface="Times New Roman"/>
              </a:rPr>
              <a:t>Pro</a:t>
            </a:r>
            <a:r>
              <a:rPr sz="2800" spc="-4" dirty="0" smtClean="0">
                <a:latin typeface="Times New Roman"/>
                <a:cs typeface="Times New Roman"/>
              </a:rPr>
              <a:t>ce</a:t>
            </a:r>
            <a:r>
              <a:rPr sz="2800" spc="4" dirty="0" smtClean="0">
                <a:latin typeface="Times New Roman"/>
                <a:cs typeface="Times New Roman"/>
              </a:rPr>
              <a:t>ssus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57074" y="1766586"/>
            <a:ext cx="1858100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c</a:t>
            </a:r>
            <a:r>
              <a:rPr sz="2800" spc="4" dirty="0" smtClean="0">
                <a:latin typeface="Times New Roman"/>
                <a:cs typeface="Times New Roman"/>
              </a:rPr>
              <a:t>onditionn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0" dirty="0" smtClean="0">
                <a:latin typeface="Times New Roman"/>
                <a:cs typeface="Times New Roman"/>
              </a:rPr>
              <a:t>l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092733" y="2758126"/>
            <a:ext cx="168011" cy="5631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14"/>
              </a:lnSpc>
              <a:spcBef>
                <a:spcPts val="85"/>
              </a:spcBef>
            </a:pPr>
            <a:r>
              <a:rPr sz="1550" i="1" spc="0" dirty="0" smtClean="0">
                <a:latin typeface="Arial"/>
                <a:cs typeface="Arial"/>
              </a:rPr>
              <a:t>a</a:t>
            </a:r>
            <a:endParaRPr sz="155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778"/>
              </a:spcBef>
            </a:pPr>
            <a:r>
              <a:rPr sz="1550" i="1" spc="0" dirty="0" smtClean="0">
                <a:latin typeface="Arial"/>
                <a:cs typeface="Arial"/>
              </a:rPr>
              <a:t>b</a:t>
            </a:r>
            <a:endParaRPr sz="155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144553" y="2926245"/>
            <a:ext cx="156694" cy="2270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14"/>
              </a:lnSpc>
              <a:spcBef>
                <a:spcPts val="85"/>
              </a:spcBef>
            </a:pPr>
            <a:r>
              <a:rPr sz="1550" i="1" spc="0" dirty="0" smtClean="0">
                <a:latin typeface="Arial"/>
                <a:cs typeface="Arial"/>
              </a:rPr>
              <a:t>z</a:t>
            </a:r>
            <a:endParaRPr sz="155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136140" y="4186871"/>
            <a:ext cx="4195483" cy="9596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i="1" spc="4" dirty="0" smtClean="0">
                <a:latin typeface="Times New Roman"/>
                <a:cs typeface="Times New Roman"/>
              </a:rPr>
              <a:t>no</a:t>
            </a:r>
            <a:r>
              <a:rPr sz="1600" i="1" spc="0" dirty="0" smtClean="0">
                <a:latin typeface="Times New Roman"/>
                <a:cs typeface="Times New Roman"/>
              </a:rPr>
              <a:t>m</a:t>
            </a:r>
            <a:r>
              <a:rPr sz="1600" i="1" spc="4" dirty="0" smtClean="0">
                <a:latin typeface="Times New Roman"/>
                <a:cs typeface="Times New Roman"/>
              </a:rPr>
              <a:t>_p</a:t>
            </a:r>
            <a:r>
              <a:rPr sz="1600" i="1" spc="-54" dirty="0" smtClean="0">
                <a:latin typeface="Times New Roman"/>
                <a:cs typeface="Times New Roman"/>
              </a:rPr>
              <a:t>r</a:t>
            </a:r>
            <a:r>
              <a:rPr sz="1600" i="1" spc="4" dirty="0" smtClean="0">
                <a:latin typeface="Times New Roman"/>
                <a:cs typeface="Times New Roman"/>
              </a:rPr>
              <a:t>o</a:t>
            </a:r>
            <a:r>
              <a:rPr sz="1600" i="1" spc="0" dirty="0" smtClean="0">
                <a:latin typeface="Times New Roman"/>
                <a:cs typeface="Times New Roman"/>
              </a:rPr>
              <a:t>ce</a:t>
            </a:r>
            <a:r>
              <a:rPr sz="1600" i="1" spc="4" dirty="0" smtClean="0">
                <a:latin typeface="Times New Roman"/>
                <a:cs typeface="Times New Roman"/>
              </a:rPr>
              <a:t>s</a:t>
            </a:r>
            <a:r>
              <a:rPr sz="1600" i="1" spc="0" dirty="0" smtClean="0">
                <a:latin typeface="Times New Roman"/>
                <a:cs typeface="Times New Roman"/>
              </a:rPr>
              <a:t>s</a:t>
            </a:r>
            <a:r>
              <a:rPr sz="1600" i="1" spc="-8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:</a:t>
            </a:r>
            <a:r>
              <a:rPr sz="1600" spc="-4" dirty="0" smtClean="0">
                <a:latin typeface="Times New Roman"/>
                <a:cs typeface="Times New Roman"/>
              </a:rPr>
              <a:t> </a:t>
            </a:r>
            <a:r>
              <a:rPr sz="1600" b="1" spc="0" dirty="0" smtClean="0">
                <a:latin typeface="Times New Roman"/>
                <a:cs typeface="Times New Roman"/>
              </a:rPr>
              <a:t>p</a:t>
            </a:r>
            <a:r>
              <a:rPr sz="1600" b="1" spc="-25" dirty="0" smtClean="0">
                <a:latin typeface="Times New Roman"/>
                <a:cs typeface="Times New Roman"/>
              </a:rPr>
              <a:t>r</a:t>
            </a:r>
            <a:r>
              <a:rPr sz="1600" b="1" spc="4" dirty="0" smtClean="0">
                <a:latin typeface="Times New Roman"/>
                <a:cs typeface="Times New Roman"/>
              </a:rPr>
              <a:t>o</a:t>
            </a:r>
            <a:r>
              <a:rPr sz="1600" b="1" spc="0" dirty="0" smtClean="0">
                <a:latin typeface="Times New Roman"/>
                <a:cs typeface="Times New Roman"/>
              </a:rPr>
              <a:t>ce</a:t>
            </a:r>
            <a:r>
              <a:rPr sz="1600" b="1" spc="4" dirty="0" smtClean="0">
                <a:latin typeface="Times New Roman"/>
                <a:cs typeface="Times New Roman"/>
              </a:rPr>
              <a:t>s</a:t>
            </a:r>
            <a:r>
              <a:rPr sz="1600" b="1" spc="0" dirty="0" smtClean="0">
                <a:latin typeface="Times New Roman"/>
                <a:cs typeface="Times New Roman"/>
              </a:rPr>
              <a:t>s</a:t>
            </a:r>
            <a:r>
              <a:rPr sz="1600" b="1" spc="-40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(</a:t>
            </a:r>
            <a:r>
              <a:rPr sz="1600" i="1" spc="4" dirty="0" smtClean="0">
                <a:latin typeface="Times New Roman"/>
                <a:cs typeface="Times New Roman"/>
              </a:rPr>
              <a:t>a</a:t>
            </a:r>
            <a:r>
              <a:rPr sz="1600" spc="-4" dirty="0" smtClean="0">
                <a:latin typeface="Times New Roman"/>
                <a:cs typeface="Times New Roman"/>
              </a:rPr>
              <a:t>,</a:t>
            </a:r>
            <a:r>
              <a:rPr sz="1600" i="1" spc="4" dirty="0" smtClean="0">
                <a:latin typeface="Times New Roman"/>
                <a:cs typeface="Times New Roman"/>
              </a:rPr>
              <a:t>b</a:t>
            </a:r>
            <a:r>
              <a:rPr sz="1600" spc="0" dirty="0" smtClean="0">
                <a:latin typeface="Times New Roman"/>
                <a:cs typeface="Times New Roman"/>
              </a:rPr>
              <a:t>)</a:t>
            </a:r>
            <a:r>
              <a:rPr sz="1600" spc="-15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-</a:t>
            </a:r>
            <a:r>
              <a:rPr sz="1600" spc="0" dirty="0" smtClean="0">
                <a:latin typeface="Times New Roman"/>
                <a:cs typeface="Times New Roman"/>
              </a:rPr>
              <a:t>-</a:t>
            </a:r>
            <a:r>
              <a:rPr sz="1600" spc="4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(</a:t>
            </a:r>
            <a:r>
              <a:rPr sz="1600" i="1" spc="0" dirty="0" smtClean="0">
                <a:latin typeface="Times New Roman"/>
                <a:cs typeface="Times New Roman"/>
              </a:rPr>
              <a:t>li</a:t>
            </a:r>
            <a:r>
              <a:rPr sz="1600" i="1" spc="4" dirty="0" smtClean="0">
                <a:latin typeface="Times New Roman"/>
                <a:cs typeface="Times New Roman"/>
              </a:rPr>
              <a:t>s</a:t>
            </a:r>
            <a:r>
              <a:rPr sz="1600" i="1" spc="0" dirty="0" smtClean="0">
                <a:latin typeface="Times New Roman"/>
                <a:cs typeface="Times New Roman"/>
              </a:rPr>
              <a:t>te</a:t>
            </a:r>
            <a:r>
              <a:rPr sz="1600" i="1" spc="14" dirty="0" smtClean="0">
                <a:latin typeface="Times New Roman"/>
                <a:cs typeface="Times New Roman"/>
              </a:rPr>
              <a:t> </a:t>
            </a:r>
            <a:r>
              <a:rPr sz="1600" i="1" spc="4" dirty="0" smtClean="0">
                <a:latin typeface="Times New Roman"/>
                <a:cs typeface="Times New Roman"/>
              </a:rPr>
              <a:t>d</a:t>
            </a:r>
            <a:r>
              <a:rPr sz="1600" i="1" spc="0" dirty="0" smtClean="0">
                <a:latin typeface="Times New Roman"/>
                <a:cs typeface="Times New Roman"/>
              </a:rPr>
              <a:t>e</a:t>
            </a:r>
            <a:r>
              <a:rPr sz="1600" i="1" spc="-20" dirty="0" smtClean="0">
                <a:latin typeface="Times New Roman"/>
                <a:cs typeface="Times New Roman"/>
              </a:rPr>
              <a:t> </a:t>
            </a:r>
            <a:r>
              <a:rPr sz="1600" i="1" spc="4" dirty="0" smtClean="0">
                <a:latin typeface="Times New Roman"/>
                <a:cs typeface="Times New Roman"/>
              </a:rPr>
              <a:t>s</a:t>
            </a:r>
            <a:r>
              <a:rPr sz="1600" i="1" spc="0" dirty="0" smtClean="0">
                <a:latin typeface="Times New Roman"/>
                <a:cs typeface="Times New Roman"/>
              </a:rPr>
              <a:t>e</a:t>
            </a:r>
            <a:r>
              <a:rPr sz="1600" i="1" spc="4" dirty="0" smtClean="0">
                <a:latin typeface="Times New Roman"/>
                <a:cs typeface="Times New Roman"/>
              </a:rPr>
              <a:t>ns</a:t>
            </a:r>
            <a:r>
              <a:rPr sz="1600" i="1" spc="0" dirty="0" smtClean="0">
                <a:latin typeface="Times New Roman"/>
                <a:cs typeface="Times New Roman"/>
              </a:rPr>
              <a:t>i</a:t>
            </a:r>
            <a:r>
              <a:rPr sz="1600" i="1" spc="4" dirty="0" smtClean="0">
                <a:latin typeface="Times New Roman"/>
                <a:cs typeface="Times New Roman"/>
              </a:rPr>
              <a:t>b</a:t>
            </a:r>
            <a:r>
              <a:rPr sz="1600" i="1" spc="0" dirty="0" smtClean="0">
                <a:latin typeface="Times New Roman"/>
                <a:cs typeface="Times New Roman"/>
              </a:rPr>
              <a:t>ilité</a:t>
            </a:r>
            <a:r>
              <a:rPr sz="1600" spc="0" dirty="0" smtClean="0">
                <a:latin typeface="Times New Roman"/>
                <a:cs typeface="Times New Roman"/>
              </a:rPr>
              <a:t>)</a:t>
            </a:r>
            <a:endParaRPr sz="1600">
              <a:latin typeface="Times New Roman"/>
              <a:cs typeface="Times New Roman"/>
            </a:endParaRPr>
          </a:p>
          <a:p>
            <a:pPr marL="927043" marR="30403">
              <a:lnSpc>
                <a:spcPct val="95825"/>
              </a:lnSpc>
            </a:pPr>
            <a:r>
              <a:rPr sz="1600" b="1" spc="0" dirty="0" smtClean="0">
                <a:latin typeface="Times New Roman"/>
                <a:cs typeface="Times New Roman"/>
              </a:rPr>
              <a:t>be</a:t>
            </a:r>
            <a:r>
              <a:rPr sz="1600" b="1" spc="4" dirty="0" smtClean="0">
                <a:latin typeface="Times New Roman"/>
                <a:cs typeface="Times New Roman"/>
              </a:rPr>
              <a:t>g</a:t>
            </a:r>
            <a:r>
              <a:rPr sz="1600" b="1" spc="0" dirty="0" smtClean="0">
                <a:latin typeface="Times New Roman"/>
                <a:cs typeface="Times New Roman"/>
              </a:rPr>
              <a:t>in</a:t>
            </a:r>
            <a:endParaRPr sz="1600">
              <a:latin typeface="Times New Roman"/>
              <a:cs typeface="Times New Roman"/>
            </a:endParaRPr>
          </a:p>
          <a:p>
            <a:pPr marL="1841387" marR="30403">
              <a:lnSpc>
                <a:spcPct val="95825"/>
              </a:lnSpc>
              <a:spcBef>
                <a:spcPts val="80"/>
              </a:spcBef>
            </a:pPr>
            <a:r>
              <a:rPr sz="1600" i="1" spc="0" dirty="0" smtClean="0">
                <a:latin typeface="Times New Roman"/>
                <a:cs typeface="Times New Roman"/>
              </a:rPr>
              <a:t>z</a:t>
            </a:r>
            <a:r>
              <a:rPr sz="1600" i="1" spc="-6" dirty="0" smtClean="0">
                <a:latin typeface="Times New Roman"/>
                <a:cs typeface="Times New Roman"/>
              </a:rPr>
              <a:t> </a:t>
            </a:r>
            <a:r>
              <a:rPr sz="1600" i="1" spc="4" dirty="0" smtClean="0">
                <a:latin typeface="Times New Roman"/>
                <a:cs typeface="Times New Roman"/>
              </a:rPr>
              <a:t>&lt;</a:t>
            </a:r>
            <a:r>
              <a:rPr sz="1600" i="1" spc="0" dirty="0" smtClean="0">
                <a:latin typeface="Times New Roman"/>
                <a:cs typeface="Times New Roman"/>
              </a:rPr>
              <a:t>=</a:t>
            </a:r>
            <a:r>
              <a:rPr sz="1600" i="1" spc="-21" dirty="0" smtClean="0">
                <a:latin typeface="Times New Roman"/>
                <a:cs typeface="Times New Roman"/>
              </a:rPr>
              <a:t> </a:t>
            </a:r>
            <a:r>
              <a:rPr sz="1600" i="1" spc="0" dirty="0" smtClean="0">
                <a:latin typeface="Times New Roman"/>
                <a:cs typeface="Times New Roman"/>
              </a:rPr>
              <a:t>a</a:t>
            </a:r>
            <a:r>
              <a:rPr sz="1600" i="1" spc="-7" dirty="0" smtClean="0">
                <a:latin typeface="Times New Roman"/>
                <a:cs typeface="Times New Roman"/>
              </a:rPr>
              <a:t> </a:t>
            </a:r>
            <a:r>
              <a:rPr sz="1600" i="1" spc="4" dirty="0" smtClean="0">
                <a:latin typeface="Times New Roman"/>
                <a:cs typeface="Times New Roman"/>
              </a:rPr>
              <a:t>an</a:t>
            </a:r>
            <a:r>
              <a:rPr sz="1600" i="1" spc="0" dirty="0" smtClean="0">
                <a:latin typeface="Times New Roman"/>
                <a:cs typeface="Times New Roman"/>
              </a:rPr>
              <a:t>d</a:t>
            </a:r>
            <a:r>
              <a:rPr sz="1600" i="1" spc="-33" dirty="0" smtClean="0">
                <a:latin typeface="Times New Roman"/>
                <a:cs typeface="Times New Roman"/>
              </a:rPr>
              <a:t> </a:t>
            </a:r>
            <a:r>
              <a:rPr sz="1600" i="1" spc="4" dirty="0" smtClean="0">
                <a:latin typeface="Times New Roman"/>
                <a:cs typeface="Times New Roman"/>
              </a:rPr>
              <a:t>b</a:t>
            </a:r>
            <a:r>
              <a:rPr sz="1600" i="1" spc="0" dirty="0" smtClean="0">
                <a:latin typeface="Times New Roman"/>
                <a:cs typeface="Times New Roman"/>
              </a:rPr>
              <a:t>;</a:t>
            </a:r>
            <a:endParaRPr sz="1600">
              <a:latin typeface="Times New Roman"/>
              <a:cs typeface="Times New Roman"/>
            </a:endParaRPr>
          </a:p>
          <a:p>
            <a:pPr marL="927246" marR="30403">
              <a:lnSpc>
                <a:spcPct val="95825"/>
              </a:lnSpc>
              <a:spcBef>
                <a:spcPts val="80"/>
              </a:spcBef>
            </a:pPr>
            <a:r>
              <a:rPr sz="1600" b="1" spc="0" dirty="0" smtClean="0">
                <a:latin typeface="Times New Roman"/>
                <a:cs typeface="Times New Roman"/>
              </a:rPr>
              <a:t>end</a:t>
            </a:r>
            <a:r>
              <a:rPr sz="1600" b="1" spc="-14" dirty="0" smtClean="0">
                <a:latin typeface="Times New Roman"/>
                <a:cs typeface="Times New Roman"/>
              </a:rPr>
              <a:t> </a:t>
            </a:r>
            <a:r>
              <a:rPr sz="1600" b="1" spc="0" dirty="0" smtClean="0">
                <a:latin typeface="Times New Roman"/>
                <a:cs typeface="Times New Roman"/>
              </a:rPr>
              <a:t>p</a:t>
            </a:r>
            <a:r>
              <a:rPr sz="1600" b="1" spc="-25" dirty="0" smtClean="0">
                <a:latin typeface="Times New Roman"/>
                <a:cs typeface="Times New Roman"/>
              </a:rPr>
              <a:t>r</a:t>
            </a:r>
            <a:r>
              <a:rPr sz="1600" b="1" spc="4" dirty="0" smtClean="0">
                <a:latin typeface="Times New Roman"/>
                <a:cs typeface="Times New Roman"/>
              </a:rPr>
              <a:t>o</a:t>
            </a:r>
            <a:r>
              <a:rPr sz="1600" b="1" spc="0" dirty="0" smtClean="0">
                <a:latin typeface="Times New Roman"/>
                <a:cs typeface="Times New Roman"/>
              </a:rPr>
              <a:t>ce</a:t>
            </a:r>
            <a:r>
              <a:rPr sz="1600" b="1" spc="4" dirty="0" smtClean="0">
                <a:latin typeface="Times New Roman"/>
                <a:cs typeface="Times New Roman"/>
              </a:rPr>
              <a:t>ss</a:t>
            </a:r>
            <a:r>
              <a:rPr sz="1600" spc="0" dirty="0" smtClean="0">
                <a:latin typeface="Times New Roman"/>
                <a:cs typeface="Times New Roman"/>
              </a:rPr>
              <a:t>;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5" name="ZoneTexte 24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/>
          <p:nvPr/>
        </p:nvSpPr>
        <p:spPr>
          <a:xfrm>
            <a:off x="1708656" y="2318065"/>
            <a:ext cx="6294794" cy="1446706"/>
          </a:xfrm>
          <a:custGeom>
            <a:avLst/>
            <a:gdLst/>
            <a:ahLst/>
            <a:cxnLst/>
            <a:rect l="l" t="t" r="r" b="b"/>
            <a:pathLst>
              <a:path w="6294794" h="1446706">
                <a:moveTo>
                  <a:pt x="0" y="1446706"/>
                </a:moveTo>
                <a:lnTo>
                  <a:pt x="6294794" y="1446706"/>
                </a:lnTo>
                <a:lnTo>
                  <a:pt x="6294794" y="0"/>
                </a:lnTo>
                <a:lnTo>
                  <a:pt x="0" y="0"/>
                </a:lnTo>
                <a:lnTo>
                  <a:pt x="0" y="1446706"/>
                </a:lnTo>
                <a:close/>
              </a:path>
            </a:pathLst>
          </a:custGeom>
          <a:ln w="1251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64540" y="1180823"/>
            <a:ext cx="3669830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 st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447179" y="1180823"/>
            <a:ext cx="221936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: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683348" y="1180823"/>
            <a:ext cx="2304613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Arc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hi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4540" y="16885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42492" y="1690386"/>
            <a:ext cx="148259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4" dirty="0" smtClean="0">
                <a:latin typeface="Times New Roman"/>
                <a:cs typeface="Times New Roman"/>
              </a:rPr>
              <a:t>Pro</a:t>
            </a:r>
            <a:r>
              <a:rPr sz="2800" spc="-4" dirty="0" smtClean="0">
                <a:latin typeface="Times New Roman"/>
                <a:cs typeface="Times New Roman"/>
              </a:rPr>
              <a:t>ce</a:t>
            </a:r>
            <a:r>
              <a:rPr sz="2800" spc="4" dirty="0" smtClean="0">
                <a:latin typeface="Times New Roman"/>
                <a:cs typeface="Times New Roman"/>
              </a:rPr>
              <a:t>ssus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633416" y="1690386"/>
            <a:ext cx="395760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4" dirty="0" smtClean="0">
                <a:latin typeface="Times New Roman"/>
                <a:cs typeface="Times New Roman"/>
              </a:rPr>
              <a:t>IF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583940" y="4252276"/>
            <a:ext cx="2940719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u="sng" spc="0" dirty="0" smtClean="0">
                <a:latin typeface="Times New Roman"/>
                <a:cs typeface="Times New Roman"/>
              </a:rPr>
              <a:t>OP</a:t>
            </a:r>
            <a:r>
              <a:rPr sz="1600" u="sng" spc="-4" dirty="0" smtClean="0">
                <a:latin typeface="Times New Roman"/>
                <a:cs typeface="Times New Roman"/>
              </a:rPr>
              <a:t>É</a:t>
            </a:r>
            <a:r>
              <a:rPr sz="1600" u="sng" spc="4" dirty="0" smtClean="0">
                <a:latin typeface="Times New Roman"/>
                <a:cs typeface="Times New Roman"/>
              </a:rPr>
              <a:t>R</a:t>
            </a:r>
            <a:r>
              <a:rPr sz="1600" u="sng" spc="-179" dirty="0" smtClean="0">
                <a:latin typeface="Times New Roman"/>
                <a:cs typeface="Times New Roman"/>
              </a:rPr>
              <a:t>A</a:t>
            </a:r>
            <a:r>
              <a:rPr sz="1600" u="sng" spc="-4" dirty="0" smtClean="0">
                <a:latin typeface="Times New Roman"/>
                <a:cs typeface="Times New Roman"/>
              </a:rPr>
              <a:t>TE</a:t>
            </a:r>
            <a:r>
              <a:rPr sz="1600" u="sng" spc="0" dirty="0" smtClean="0">
                <a:latin typeface="Times New Roman"/>
                <a:cs typeface="Times New Roman"/>
              </a:rPr>
              <a:t>U</a:t>
            </a:r>
            <a:r>
              <a:rPr sz="1600" u="sng" spc="4" dirty="0" smtClean="0">
                <a:latin typeface="Times New Roman"/>
                <a:cs typeface="Times New Roman"/>
              </a:rPr>
              <a:t>R</a:t>
            </a:r>
            <a:r>
              <a:rPr sz="1600" u="sng" spc="0" dirty="0" smtClean="0">
                <a:latin typeface="Times New Roman"/>
                <a:cs typeface="Times New Roman"/>
              </a:rPr>
              <a:t>S</a:t>
            </a:r>
            <a:r>
              <a:rPr sz="1600" u="sng" spc="-107" dirty="0" smtClean="0">
                <a:latin typeface="Times New Roman"/>
                <a:cs typeface="Times New Roman"/>
              </a:rPr>
              <a:t> </a:t>
            </a:r>
            <a:r>
              <a:rPr sz="1600" u="sng" spc="4" dirty="0" smtClean="0">
                <a:latin typeface="Times New Roman"/>
                <a:cs typeface="Times New Roman"/>
              </a:rPr>
              <a:t>R</a:t>
            </a:r>
            <a:r>
              <a:rPr sz="1600" u="sng" spc="-4" dirty="0" smtClean="0">
                <a:latin typeface="Times New Roman"/>
                <a:cs typeface="Times New Roman"/>
              </a:rPr>
              <a:t>EL</a:t>
            </a:r>
            <a:r>
              <a:rPr sz="1600" u="sng" spc="-179" dirty="0" smtClean="0">
                <a:latin typeface="Times New Roman"/>
                <a:cs typeface="Times New Roman"/>
              </a:rPr>
              <a:t>A</a:t>
            </a:r>
            <a:r>
              <a:rPr sz="1600" u="sng" spc="-4" dirty="0" smtClean="0">
                <a:latin typeface="Times New Roman"/>
                <a:cs typeface="Times New Roman"/>
              </a:rPr>
              <a:t>TI</a:t>
            </a:r>
            <a:r>
              <a:rPr sz="1600" u="sng" spc="0" dirty="0" smtClean="0">
                <a:latin typeface="Times New Roman"/>
                <a:cs typeface="Times New Roman"/>
              </a:rPr>
              <a:t>ONN</a:t>
            </a:r>
            <a:r>
              <a:rPr sz="1600" u="sng" spc="-4" dirty="0" smtClean="0">
                <a:latin typeface="Times New Roman"/>
                <a:cs typeface="Times New Roman"/>
              </a:rPr>
              <a:t>EL</a:t>
            </a:r>
            <a:r>
              <a:rPr sz="1600" u="sng" spc="0" dirty="0" smtClean="0">
                <a:latin typeface="Times New Roman"/>
                <a:cs typeface="Times New Roman"/>
              </a:rPr>
              <a:t>S: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583940" y="4742288"/>
            <a:ext cx="241198" cy="16255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3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160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160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160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160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993819" y="4743492"/>
            <a:ext cx="318168" cy="16255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89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Times New Roman"/>
                <a:cs typeface="Times New Roman"/>
              </a:rPr>
              <a:t>=</a:t>
            </a:r>
            <a:endParaRPr sz="1800">
              <a:latin typeface="Times New Roman"/>
              <a:cs typeface="Times New Roman"/>
            </a:endParaRPr>
          </a:p>
          <a:p>
            <a:pPr marL="12700" marR="34289">
              <a:lnSpc>
                <a:spcPct val="95825"/>
              </a:lnSpc>
            </a:pPr>
            <a:r>
              <a:rPr sz="1800" spc="4" dirty="0" smtClean="0">
                <a:latin typeface="Times New Roman"/>
                <a:cs typeface="Times New Roman"/>
              </a:rPr>
              <a:t>/</a:t>
            </a:r>
            <a:r>
              <a:rPr sz="1800" spc="0" dirty="0" smtClean="0">
                <a:latin typeface="Times New Roman"/>
                <a:cs typeface="Times New Roman"/>
              </a:rPr>
              <a:t>=</a:t>
            </a:r>
            <a:endParaRPr sz="1800">
              <a:latin typeface="Times New Roman"/>
              <a:cs typeface="Times New Roman"/>
            </a:endParaRPr>
          </a:p>
          <a:p>
            <a:pPr marL="12700" marR="34289">
              <a:lnSpc>
                <a:spcPct val="95825"/>
              </a:lnSpc>
              <a:spcBef>
                <a:spcPts val="90"/>
              </a:spcBef>
            </a:pPr>
            <a:r>
              <a:rPr sz="1800" spc="0" dirty="0" smtClean="0">
                <a:latin typeface="Times New Roman"/>
                <a:cs typeface="Times New Roman"/>
              </a:rPr>
              <a:t>&lt;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90"/>
              </a:spcBef>
            </a:pPr>
            <a:r>
              <a:rPr sz="1800" spc="4" dirty="0" smtClean="0">
                <a:latin typeface="Times New Roman"/>
                <a:cs typeface="Times New Roman"/>
              </a:rPr>
              <a:t>&lt;</a:t>
            </a:r>
            <a:r>
              <a:rPr sz="1800" spc="0" dirty="0" smtClean="0">
                <a:latin typeface="Times New Roman"/>
                <a:cs typeface="Times New Roman"/>
              </a:rPr>
              <a:t>=</a:t>
            </a:r>
            <a:endParaRPr sz="1800">
              <a:latin typeface="Times New Roman"/>
              <a:cs typeface="Times New Roman"/>
            </a:endParaRPr>
          </a:p>
          <a:p>
            <a:pPr marL="12700" marR="34289">
              <a:lnSpc>
                <a:spcPct val="95825"/>
              </a:lnSpc>
              <a:spcBef>
                <a:spcPts val="90"/>
              </a:spcBef>
            </a:pPr>
            <a:r>
              <a:rPr sz="1800" spc="0" dirty="0" smtClean="0">
                <a:latin typeface="Times New Roman"/>
                <a:cs typeface="Times New Roman"/>
              </a:rPr>
              <a:t>&gt;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90"/>
              </a:spcBef>
            </a:pPr>
            <a:r>
              <a:rPr sz="1800" spc="4" dirty="0" smtClean="0">
                <a:latin typeface="Times New Roman"/>
                <a:cs typeface="Times New Roman"/>
              </a:rPr>
              <a:t>&gt;</a:t>
            </a:r>
            <a:r>
              <a:rPr sz="1800" spc="0" dirty="0" smtClean="0">
                <a:latin typeface="Times New Roman"/>
                <a:cs typeface="Times New Roman"/>
              </a:rPr>
              <a:t>=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294291" y="4743492"/>
            <a:ext cx="1814720" cy="16255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89">
              <a:lnSpc>
                <a:spcPts val="1939"/>
              </a:lnSpc>
              <a:spcBef>
                <a:spcPts val="97"/>
              </a:spcBef>
            </a:pPr>
            <a:r>
              <a:rPr sz="1800" spc="4" dirty="0" smtClean="0">
                <a:latin typeface="Times New Roman"/>
                <a:cs typeface="Times New Roman"/>
              </a:rPr>
              <a:t>é</a:t>
            </a:r>
            <a:r>
              <a:rPr sz="1800" spc="0" dirty="0" smtClean="0">
                <a:latin typeface="Times New Roman"/>
                <a:cs typeface="Times New Roman"/>
              </a:rPr>
              <a:t>g</a:t>
            </a:r>
            <a:r>
              <a:rPr sz="1800" spc="4" dirty="0" smtClean="0">
                <a:latin typeface="Times New Roman"/>
                <a:cs typeface="Times New Roman"/>
              </a:rPr>
              <a:t>al</a:t>
            </a:r>
            <a:endParaRPr sz="1800">
              <a:latin typeface="Times New Roman"/>
              <a:cs typeface="Times New Roman"/>
            </a:endParaRPr>
          </a:p>
          <a:p>
            <a:pPr marL="70535" marR="859300" indent="-50360">
              <a:lnSpc>
                <a:spcPct val="100041"/>
              </a:lnSpc>
            </a:pPr>
            <a:r>
              <a:rPr sz="1800" spc="0" dirty="0" smtClean="0">
                <a:latin typeface="Times New Roman"/>
                <a:cs typeface="Times New Roman"/>
              </a:rPr>
              <a:t>d</a:t>
            </a:r>
            <a:r>
              <a:rPr sz="1800" spc="4" dirty="0" smtClean="0">
                <a:latin typeface="Times New Roman"/>
                <a:cs typeface="Times New Roman"/>
              </a:rPr>
              <a:t>i</a:t>
            </a:r>
            <a:r>
              <a:rPr sz="1800" spc="-34" dirty="0" smtClean="0">
                <a:latin typeface="Times New Roman"/>
                <a:cs typeface="Times New Roman"/>
              </a:rPr>
              <a:t>f</a:t>
            </a:r>
            <a:r>
              <a:rPr sz="1800" spc="0" dirty="0" smtClean="0">
                <a:latin typeface="Times New Roman"/>
                <a:cs typeface="Times New Roman"/>
              </a:rPr>
              <a:t>f</a:t>
            </a:r>
            <a:r>
              <a:rPr sz="1800" spc="4" dirty="0" smtClean="0">
                <a:latin typeface="Times New Roman"/>
                <a:cs typeface="Times New Roman"/>
              </a:rPr>
              <a:t>é</a:t>
            </a:r>
            <a:r>
              <a:rPr sz="1800" spc="0" dirty="0" smtClean="0">
                <a:latin typeface="Times New Roman"/>
                <a:cs typeface="Times New Roman"/>
              </a:rPr>
              <a:t>r</a:t>
            </a:r>
            <a:r>
              <a:rPr sz="1800" spc="4" dirty="0" smtClean="0">
                <a:latin typeface="Times New Roman"/>
                <a:cs typeface="Times New Roman"/>
              </a:rPr>
              <a:t>e</a:t>
            </a:r>
            <a:r>
              <a:rPr sz="1800" spc="0" dirty="0" smtClean="0">
                <a:latin typeface="Times New Roman"/>
                <a:cs typeface="Times New Roman"/>
              </a:rPr>
              <a:t>nt p</a:t>
            </a:r>
            <a:r>
              <a:rPr sz="1800" spc="4" dirty="0" smtClean="0">
                <a:latin typeface="Times New Roman"/>
                <a:cs typeface="Times New Roman"/>
              </a:rPr>
              <a:t>l</a:t>
            </a:r>
            <a:r>
              <a:rPr sz="1800" spc="0" dirty="0" smtClean="0">
                <a:latin typeface="Times New Roman"/>
                <a:cs typeface="Times New Roman"/>
              </a:rPr>
              <a:t>us</a:t>
            </a:r>
            <a:r>
              <a:rPr sz="1800" spc="-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p</a:t>
            </a:r>
            <a:r>
              <a:rPr sz="1800" spc="4" dirty="0" smtClean="0">
                <a:latin typeface="Times New Roman"/>
                <a:cs typeface="Times New Roman"/>
              </a:rPr>
              <a:t>eti</a:t>
            </a:r>
            <a:r>
              <a:rPr sz="1800" spc="0" dirty="0" smtClean="0">
                <a:latin typeface="Times New Roman"/>
                <a:cs typeface="Times New Roman"/>
              </a:rPr>
              <a:t>t</a:t>
            </a:r>
            <a:endParaRPr sz="1800">
              <a:latin typeface="Times New Roman"/>
              <a:cs typeface="Times New Roman"/>
            </a:endParaRPr>
          </a:p>
          <a:p>
            <a:pPr marL="70535" marR="121951" indent="13555">
              <a:lnSpc>
                <a:spcPct val="100041"/>
              </a:lnSpc>
            </a:pPr>
            <a:r>
              <a:rPr sz="1800" spc="0" dirty="0" smtClean="0">
                <a:latin typeface="Times New Roman"/>
                <a:cs typeface="Times New Roman"/>
              </a:rPr>
              <a:t>p</a:t>
            </a:r>
            <a:r>
              <a:rPr sz="1800" spc="4" dirty="0" smtClean="0">
                <a:latin typeface="Times New Roman"/>
                <a:cs typeface="Times New Roman"/>
              </a:rPr>
              <a:t>l</a:t>
            </a:r>
            <a:r>
              <a:rPr sz="1800" spc="0" dirty="0" smtClean="0">
                <a:latin typeface="Times New Roman"/>
                <a:cs typeface="Times New Roman"/>
              </a:rPr>
              <a:t>us</a:t>
            </a:r>
            <a:r>
              <a:rPr sz="1800" spc="-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p</a:t>
            </a:r>
            <a:r>
              <a:rPr sz="1800" spc="4" dirty="0" smtClean="0">
                <a:latin typeface="Times New Roman"/>
                <a:cs typeface="Times New Roman"/>
              </a:rPr>
              <a:t>eti</a:t>
            </a:r>
            <a:r>
              <a:rPr sz="1800" spc="0" dirty="0" smtClean="0">
                <a:latin typeface="Times New Roman"/>
                <a:cs typeface="Times New Roman"/>
              </a:rPr>
              <a:t>t</a:t>
            </a:r>
            <a:r>
              <a:rPr sz="1800" spc="-1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ou</a:t>
            </a:r>
            <a:r>
              <a:rPr sz="1800" spc="4" dirty="0" smtClean="0">
                <a:latin typeface="Times New Roman"/>
                <a:cs typeface="Times New Roman"/>
              </a:rPr>
              <a:t> é</a:t>
            </a:r>
            <a:r>
              <a:rPr sz="1800" spc="0" dirty="0" smtClean="0">
                <a:latin typeface="Times New Roman"/>
                <a:cs typeface="Times New Roman"/>
              </a:rPr>
              <a:t>g</a:t>
            </a:r>
            <a:r>
              <a:rPr sz="1800" spc="4" dirty="0" smtClean="0">
                <a:latin typeface="Times New Roman"/>
                <a:cs typeface="Times New Roman"/>
              </a:rPr>
              <a:t>a</a:t>
            </a:r>
            <a:r>
              <a:rPr sz="1800" spc="0" dirty="0" smtClean="0">
                <a:latin typeface="Times New Roman"/>
                <a:cs typeface="Times New Roman"/>
              </a:rPr>
              <a:t>l p</a:t>
            </a:r>
            <a:r>
              <a:rPr sz="1800" spc="4" dirty="0" smtClean="0">
                <a:latin typeface="Times New Roman"/>
                <a:cs typeface="Times New Roman"/>
              </a:rPr>
              <a:t>l</a:t>
            </a:r>
            <a:r>
              <a:rPr sz="1800" spc="0" dirty="0" smtClean="0">
                <a:latin typeface="Times New Roman"/>
                <a:cs typeface="Times New Roman"/>
              </a:rPr>
              <a:t>us</a:t>
            </a:r>
            <a:r>
              <a:rPr sz="1800" spc="-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gr</a:t>
            </a:r>
            <a:r>
              <a:rPr sz="1800" spc="4" dirty="0" smtClean="0">
                <a:latin typeface="Times New Roman"/>
                <a:cs typeface="Times New Roman"/>
              </a:rPr>
              <a:t>a</a:t>
            </a:r>
            <a:r>
              <a:rPr sz="1800" spc="0" dirty="0" smtClean="0">
                <a:latin typeface="Times New Roman"/>
                <a:cs typeface="Times New Roman"/>
              </a:rPr>
              <a:t>nd</a:t>
            </a:r>
            <a:endParaRPr sz="1800">
              <a:latin typeface="Times New Roman"/>
              <a:cs typeface="Times New Roman"/>
            </a:endParaRPr>
          </a:p>
          <a:p>
            <a:pPr marL="84091">
              <a:lnSpc>
                <a:spcPct val="95825"/>
              </a:lnSpc>
            </a:pPr>
            <a:r>
              <a:rPr sz="1800" spc="0" dirty="0" smtClean="0">
                <a:latin typeface="Times New Roman"/>
                <a:cs typeface="Times New Roman"/>
              </a:rPr>
              <a:t>p</a:t>
            </a:r>
            <a:r>
              <a:rPr sz="1800" spc="4" dirty="0" smtClean="0">
                <a:latin typeface="Times New Roman"/>
                <a:cs typeface="Times New Roman"/>
              </a:rPr>
              <a:t>l</a:t>
            </a:r>
            <a:r>
              <a:rPr sz="1800" spc="0" dirty="0" smtClean="0">
                <a:latin typeface="Times New Roman"/>
                <a:cs typeface="Times New Roman"/>
              </a:rPr>
              <a:t>us</a:t>
            </a:r>
            <a:r>
              <a:rPr sz="1800" spc="-9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gr</a:t>
            </a:r>
            <a:r>
              <a:rPr sz="1800" spc="4" dirty="0" smtClean="0">
                <a:latin typeface="Times New Roman"/>
                <a:cs typeface="Times New Roman"/>
              </a:rPr>
              <a:t>a</a:t>
            </a:r>
            <a:r>
              <a:rPr sz="1800" spc="0" dirty="0" smtClean="0">
                <a:latin typeface="Times New Roman"/>
                <a:cs typeface="Times New Roman"/>
              </a:rPr>
              <a:t>nd</a:t>
            </a:r>
            <a:r>
              <a:rPr sz="1800" spc="-4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Times New Roman"/>
                <a:cs typeface="Times New Roman"/>
              </a:rPr>
              <a:t>ou</a:t>
            </a:r>
            <a:r>
              <a:rPr sz="1800" spc="4" dirty="0" smtClean="0">
                <a:latin typeface="Times New Roman"/>
                <a:cs typeface="Times New Roman"/>
              </a:rPr>
              <a:t> é</a:t>
            </a:r>
            <a:r>
              <a:rPr sz="1800" spc="0" dirty="0" smtClean="0">
                <a:latin typeface="Times New Roman"/>
                <a:cs typeface="Times New Roman"/>
              </a:rPr>
              <a:t>g</a:t>
            </a:r>
            <a:r>
              <a:rPr sz="1800" spc="4" dirty="0" smtClean="0">
                <a:latin typeface="Times New Roman"/>
                <a:cs typeface="Times New Roman"/>
              </a:rPr>
              <a:t>a</a:t>
            </a:r>
            <a:r>
              <a:rPr sz="1800" spc="0" dirty="0" smtClean="0">
                <a:latin typeface="Times New Roman"/>
                <a:cs typeface="Times New Roman"/>
              </a:rPr>
              <a:t>l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708656" y="2318065"/>
            <a:ext cx="6294794" cy="14467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650"/>
              </a:lnSpc>
              <a:spcBef>
                <a:spcPts val="36"/>
              </a:spcBef>
            </a:pPr>
            <a:endParaRPr sz="650"/>
          </a:p>
          <a:p>
            <a:pPr marL="69949">
              <a:lnSpc>
                <a:spcPct val="94401"/>
              </a:lnSpc>
            </a:pPr>
            <a:r>
              <a:rPr sz="1350" b="1" spc="0" dirty="0" smtClean="0">
                <a:latin typeface="Courier New"/>
                <a:cs typeface="Courier New"/>
              </a:rPr>
              <a:t>if</a:t>
            </a:r>
            <a:r>
              <a:rPr sz="1350" b="1" spc="31" dirty="0" smtClean="0">
                <a:latin typeface="Courier New"/>
                <a:cs typeface="Courier New"/>
              </a:rPr>
              <a:t> </a:t>
            </a:r>
            <a:r>
              <a:rPr sz="1350" i="1" spc="0" dirty="0" smtClean="0">
                <a:latin typeface="Courier New"/>
                <a:cs typeface="Courier New"/>
              </a:rPr>
              <a:t>expression_booleenne</a:t>
            </a:r>
            <a:r>
              <a:rPr sz="1350" i="1" spc="176" dirty="0" smtClean="0">
                <a:latin typeface="Courier New"/>
                <a:cs typeface="Courier New"/>
              </a:rPr>
              <a:t> </a:t>
            </a:r>
            <a:r>
              <a:rPr sz="1350" b="1" spc="0" dirty="0" smtClean="0">
                <a:latin typeface="Courier New"/>
                <a:cs typeface="Courier New"/>
              </a:rPr>
              <a:t>then</a:t>
            </a:r>
            <a:r>
              <a:rPr sz="1350" b="1" spc="47" dirty="0" smtClean="0">
                <a:latin typeface="Courier New"/>
                <a:cs typeface="Courier New"/>
              </a:rPr>
              <a:t> </a:t>
            </a:r>
            <a:r>
              <a:rPr sz="1350" i="1" spc="0" dirty="0" smtClean="0">
                <a:latin typeface="Courier New"/>
                <a:cs typeface="Courier New"/>
              </a:rPr>
              <a:t>declaration_sequentielle</a:t>
            </a:r>
            <a:endParaRPr sz="1350">
              <a:latin typeface="Courier New"/>
              <a:cs typeface="Courier New"/>
            </a:endParaRPr>
          </a:p>
          <a:p>
            <a:pPr marL="69949">
              <a:lnSpc>
                <a:spcPct val="94401"/>
              </a:lnSpc>
              <a:spcBef>
                <a:spcPts val="130"/>
              </a:spcBef>
            </a:pPr>
            <a:r>
              <a:rPr sz="1350" b="1" spc="0" dirty="0" smtClean="0">
                <a:latin typeface="Courier New"/>
                <a:cs typeface="Courier New"/>
              </a:rPr>
              <a:t>elsif</a:t>
            </a:r>
            <a:r>
              <a:rPr sz="1350" b="1" spc="55" dirty="0" smtClean="0">
                <a:latin typeface="Courier New"/>
                <a:cs typeface="Courier New"/>
              </a:rPr>
              <a:t> </a:t>
            </a:r>
            <a:r>
              <a:rPr sz="1350" i="1" spc="0" dirty="0" smtClean="0">
                <a:latin typeface="Courier New"/>
                <a:cs typeface="Courier New"/>
              </a:rPr>
              <a:t>expression_booleenne</a:t>
            </a:r>
            <a:r>
              <a:rPr sz="1350" i="1" spc="176" dirty="0" smtClean="0">
                <a:latin typeface="Courier New"/>
                <a:cs typeface="Courier New"/>
              </a:rPr>
              <a:t> </a:t>
            </a:r>
            <a:r>
              <a:rPr sz="1350" b="1" spc="0" dirty="0" smtClean="0">
                <a:latin typeface="Courier New"/>
                <a:cs typeface="Courier New"/>
              </a:rPr>
              <a:t>then</a:t>
            </a:r>
            <a:r>
              <a:rPr sz="1350" b="1" spc="47" dirty="0" smtClean="0">
                <a:latin typeface="Courier New"/>
                <a:cs typeface="Courier New"/>
              </a:rPr>
              <a:t> </a:t>
            </a:r>
            <a:r>
              <a:rPr sz="1350" i="1" spc="0" dirty="0" smtClean="0">
                <a:latin typeface="Courier New"/>
                <a:cs typeface="Courier New"/>
              </a:rPr>
              <a:t>declaration_sequentielle</a:t>
            </a:r>
            <a:endParaRPr sz="1350">
              <a:latin typeface="Courier New"/>
              <a:cs typeface="Courier New"/>
            </a:endParaRPr>
          </a:p>
          <a:p>
            <a:pPr marL="69949">
              <a:lnSpc>
                <a:spcPct val="94401"/>
              </a:lnSpc>
              <a:spcBef>
                <a:spcPts val="114"/>
              </a:spcBef>
            </a:pPr>
            <a:r>
              <a:rPr sz="1350" i="1" spc="0" dirty="0" smtClean="0">
                <a:latin typeface="Courier New"/>
                <a:cs typeface="Courier New"/>
              </a:rPr>
              <a:t>...</a:t>
            </a:r>
            <a:endParaRPr sz="1350">
              <a:latin typeface="Courier New"/>
              <a:cs typeface="Courier New"/>
            </a:endParaRPr>
          </a:p>
          <a:p>
            <a:pPr marL="69949">
              <a:lnSpc>
                <a:spcPct val="94401"/>
              </a:lnSpc>
              <a:spcBef>
                <a:spcPts val="130"/>
              </a:spcBef>
            </a:pPr>
            <a:r>
              <a:rPr sz="1350" b="1" spc="0" dirty="0" smtClean="0">
                <a:latin typeface="Courier New"/>
                <a:cs typeface="Courier New"/>
              </a:rPr>
              <a:t>elsif</a:t>
            </a:r>
            <a:r>
              <a:rPr sz="1350" b="1" spc="55" dirty="0" smtClean="0">
                <a:latin typeface="Courier New"/>
                <a:cs typeface="Courier New"/>
              </a:rPr>
              <a:t> </a:t>
            </a:r>
            <a:r>
              <a:rPr sz="1350" i="1" spc="0" dirty="0" smtClean="0">
                <a:latin typeface="Courier New"/>
                <a:cs typeface="Courier New"/>
              </a:rPr>
              <a:t>expression_booleenne</a:t>
            </a:r>
            <a:r>
              <a:rPr sz="1350" i="1" spc="176" dirty="0" smtClean="0">
                <a:latin typeface="Courier New"/>
                <a:cs typeface="Courier New"/>
              </a:rPr>
              <a:t> </a:t>
            </a:r>
            <a:r>
              <a:rPr sz="1350" b="1" spc="0" dirty="0" smtClean="0">
                <a:latin typeface="Courier New"/>
                <a:cs typeface="Courier New"/>
              </a:rPr>
              <a:t>then</a:t>
            </a:r>
            <a:r>
              <a:rPr sz="1350" b="1" spc="47" dirty="0" smtClean="0">
                <a:latin typeface="Courier New"/>
                <a:cs typeface="Courier New"/>
              </a:rPr>
              <a:t> </a:t>
            </a:r>
            <a:r>
              <a:rPr sz="1350" i="1" spc="0" dirty="0" smtClean="0">
                <a:latin typeface="Courier New"/>
                <a:cs typeface="Courier New"/>
              </a:rPr>
              <a:t>declaration_sequentielle</a:t>
            </a:r>
            <a:endParaRPr sz="1350">
              <a:latin typeface="Courier New"/>
              <a:cs typeface="Courier New"/>
            </a:endParaRPr>
          </a:p>
          <a:p>
            <a:pPr marL="69949">
              <a:lnSpc>
                <a:spcPct val="94401"/>
              </a:lnSpc>
              <a:spcBef>
                <a:spcPts val="130"/>
              </a:spcBef>
            </a:pPr>
            <a:r>
              <a:rPr sz="1350" b="1" spc="0" dirty="0" smtClean="0">
                <a:latin typeface="Courier New"/>
                <a:cs typeface="Courier New"/>
              </a:rPr>
              <a:t>else</a:t>
            </a:r>
            <a:r>
              <a:rPr sz="1350" b="1" spc="47" dirty="0" smtClean="0">
                <a:latin typeface="Courier New"/>
                <a:cs typeface="Courier New"/>
              </a:rPr>
              <a:t> </a:t>
            </a:r>
            <a:r>
              <a:rPr sz="1350" i="1" spc="0" dirty="0" smtClean="0">
                <a:latin typeface="Courier New"/>
                <a:cs typeface="Courier New"/>
              </a:rPr>
              <a:t>declaration_séquentielle</a:t>
            </a:r>
            <a:endParaRPr sz="1350">
              <a:latin typeface="Courier New"/>
              <a:cs typeface="Courier New"/>
            </a:endParaRPr>
          </a:p>
          <a:p>
            <a:pPr marL="69949">
              <a:lnSpc>
                <a:spcPct val="94401"/>
              </a:lnSpc>
              <a:spcBef>
                <a:spcPts val="130"/>
              </a:spcBef>
            </a:pPr>
            <a:r>
              <a:rPr sz="1350" b="1" spc="0" dirty="0" smtClean="0">
                <a:latin typeface="Courier New"/>
                <a:cs typeface="Courier New"/>
              </a:rPr>
              <a:t>end</a:t>
            </a:r>
            <a:r>
              <a:rPr sz="1350" b="1" spc="39" dirty="0" smtClean="0">
                <a:latin typeface="Courier New"/>
                <a:cs typeface="Courier New"/>
              </a:rPr>
              <a:t> </a:t>
            </a:r>
            <a:r>
              <a:rPr sz="1350" b="1" spc="0" dirty="0" smtClean="0">
                <a:latin typeface="Courier New"/>
                <a:cs typeface="Courier New"/>
              </a:rPr>
              <a:t>if</a:t>
            </a:r>
            <a:r>
              <a:rPr sz="1350" spc="0" dirty="0" smtClean="0">
                <a:latin typeface="Courier New"/>
                <a:cs typeface="Courier New"/>
              </a:rPr>
              <a:t>;</a:t>
            </a:r>
            <a:endParaRPr sz="1350">
              <a:latin typeface="Courier New"/>
              <a:cs typeface="Courier New"/>
            </a:endParaRPr>
          </a:p>
        </p:txBody>
      </p:sp>
      <p:sp>
        <p:nvSpPr>
          <p:cNvPr id="25" name="ZoneTexte 24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object 93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2091490" y="2739297"/>
            <a:ext cx="909398" cy="604990"/>
          </a:xfrm>
          <a:custGeom>
            <a:avLst/>
            <a:gdLst/>
            <a:ahLst/>
            <a:cxnLst/>
            <a:rect l="l" t="t" r="r" b="b"/>
            <a:pathLst>
              <a:path w="909398" h="604990">
                <a:moveTo>
                  <a:pt x="0" y="0"/>
                </a:moveTo>
                <a:lnTo>
                  <a:pt x="0" y="604990"/>
                </a:lnTo>
                <a:lnTo>
                  <a:pt x="606265" y="604990"/>
                </a:lnTo>
                <a:lnTo>
                  <a:pt x="655435" y="601031"/>
                </a:lnTo>
                <a:lnTo>
                  <a:pt x="702079" y="589569"/>
                </a:lnTo>
                <a:lnTo>
                  <a:pt x="745573" y="571226"/>
                </a:lnTo>
                <a:lnTo>
                  <a:pt x="785292" y="546627"/>
                </a:lnTo>
                <a:lnTo>
                  <a:pt x="820613" y="516392"/>
                </a:lnTo>
                <a:lnTo>
                  <a:pt x="850911" y="481145"/>
                </a:lnTo>
                <a:lnTo>
                  <a:pt x="875563" y="441510"/>
                </a:lnTo>
                <a:lnTo>
                  <a:pt x="893944" y="398107"/>
                </a:lnTo>
                <a:lnTo>
                  <a:pt x="905430" y="351562"/>
                </a:lnTo>
                <a:lnTo>
                  <a:pt x="909398" y="302495"/>
                </a:lnTo>
                <a:lnTo>
                  <a:pt x="908393" y="277685"/>
                </a:lnTo>
                <a:lnTo>
                  <a:pt x="900588" y="229801"/>
                </a:lnTo>
                <a:lnTo>
                  <a:pt x="885576" y="184749"/>
                </a:lnTo>
                <a:lnTo>
                  <a:pt x="863982" y="143152"/>
                </a:lnTo>
                <a:lnTo>
                  <a:pt x="836429" y="105633"/>
                </a:lnTo>
                <a:lnTo>
                  <a:pt x="803541" y="72815"/>
                </a:lnTo>
                <a:lnTo>
                  <a:pt x="765943" y="45320"/>
                </a:lnTo>
                <a:lnTo>
                  <a:pt x="724259" y="23771"/>
                </a:lnTo>
                <a:lnTo>
                  <a:pt x="679112" y="8791"/>
                </a:lnTo>
                <a:lnTo>
                  <a:pt x="631127" y="1002"/>
                </a:lnTo>
                <a:lnTo>
                  <a:pt x="606265" y="0"/>
                </a:lnTo>
                <a:lnTo>
                  <a:pt x="0" y="0"/>
                </a:lnTo>
                <a:close/>
              </a:path>
            </a:pathLst>
          </a:custGeom>
          <a:ln w="1210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3000888" y="3041791"/>
            <a:ext cx="303132" cy="0"/>
          </a:xfrm>
          <a:custGeom>
            <a:avLst/>
            <a:gdLst/>
            <a:ahLst/>
            <a:cxnLst/>
            <a:rect l="l" t="t" r="r" b="b"/>
            <a:pathLst>
              <a:path w="303132">
                <a:moveTo>
                  <a:pt x="303132" y="0"/>
                </a:moveTo>
                <a:lnTo>
                  <a:pt x="0" y="0"/>
                </a:lnTo>
              </a:path>
            </a:pathLst>
          </a:custGeom>
          <a:ln w="120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1788357" y="2890542"/>
            <a:ext cx="303132" cy="0"/>
          </a:xfrm>
          <a:custGeom>
            <a:avLst/>
            <a:gdLst/>
            <a:ahLst/>
            <a:cxnLst/>
            <a:rect l="l" t="t" r="r" b="b"/>
            <a:pathLst>
              <a:path w="303132">
                <a:moveTo>
                  <a:pt x="0" y="0"/>
                </a:moveTo>
                <a:lnTo>
                  <a:pt x="303132" y="0"/>
                </a:lnTo>
              </a:path>
            </a:pathLst>
          </a:custGeom>
          <a:ln w="120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1788357" y="3193036"/>
            <a:ext cx="303132" cy="0"/>
          </a:xfrm>
          <a:custGeom>
            <a:avLst/>
            <a:gdLst/>
            <a:ahLst/>
            <a:cxnLst/>
            <a:rect l="l" t="t" r="r" b="b"/>
            <a:pathLst>
              <a:path w="303132">
                <a:moveTo>
                  <a:pt x="0" y="0"/>
                </a:moveTo>
                <a:lnTo>
                  <a:pt x="303132" y="0"/>
                </a:lnTo>
              </a:path>
            </a:pathLst>
          </a:custGeom>
          <a:ln w="120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5270569" y="2226939"/>
            <a:ext cx="3136417" cy="1356355"/>
          </a:xfrm>
          <a:custGeom>
            <a:avLst/>
            <a:gdLst/>
            <a:ahLst/>
            <a:cxnLst/>
            <a:rect l="l" t="t" r="r" b="b"/>
            <a:pathLst>
              <a:path w="3136417" h="1356355">
                <a:moveTo>
                  <a:pt x="0" y="1356355"/>
                </a:moveTo>
                <a:lnTo>
                  <a:pt x="3136417" y="1356355"/>
                </a:lnTo>
                <a:lnTo>
                  <a:pt x="3136417" y="0"/>
                </a:lnTo>
                <a:lnTo>
                  <a:pt x="0" y="0"/>
                </a:lnTo>
                <a:lnTo>
                  <a:pt x="0" y="1356355"/>
                </a:lnTo>
                <a:close/>
              </a:path>
            </a:pathLst>
          </a:custGeom>
          <a:ln w="301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600305" y="2566029"/>
            <a:ext cx="189867" cy="124963"/>
          </a:xfrm>
          <a:custGeom>
            <a:avLst/>
            <a:gdLst/>
            <a:ahLst/>
            <a:cxnLst/>
            <a:rect l="l" t="t" r="r" b="b"/>
            <a:pathLst>
              <a:path w="189867" h="124963">
                <a:moveTo>
                  <a:pt x="0" y="0"/>
                </a:moveTo>
                <a:lnTo>
                  <a:pt x="189867" y="124963"/>
                </a:lnTo>
              </a:path>
            </a:pathLst>
          </a:custGeom>
          <a:ln w="1207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5600305" y="2690995"/>
            <a:ext cx="189867" cy="126470"/>
          </a:xfrm>
          <a:custGeom>
            <a:avLst/>
            <a:gdLst/>
            <a:ahLst/>
            <a:cxnLst/>
            <a:rect l="l" t="t" r="r" b="b"/>
            <a:pathLst>
              <a:path w="189867" h="126470">
                <a:moveTo>
                  <a:pt x="0" y="126470"/>
                </a:moveTo>
                <a:lnTo>
                  <a:pt x="189867" y="0"/>
                </a:lnTo>
              </a:path>
            </a:pathLst>
          </a:custGeom>
          <a:ln w="1208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5790173" y="2666904"/>
            <a:ext cx="63792" cy="61733"/>
          </a:xfrm>
          <a:custGeom>
            <a:avLst/>
            <a:gdLst/>
            <a:ahLst/>
            <a:cxnLst/>
            <a:rect l="l" t="t" r="r" b="b"/>
            <a:pathLst>
              <a:path w="63792" h="61733">
                <a:moveTo>
                  <a:pt x="63792" y="30112"/>
                </a:moveTo>
                <a:lnTo>
                  <a:pt x="60751" y="43667"/>
                </a:lnTo>
                <a:lnTo>
                  <a:pt x="53157" y="54207"/>
                </a:lnTo>
                <a:lnTo>
                  <a:pt x="41011" y="60225"/>
                </a:lnTo>
                <a:lnTo>
                  <a:pt x="28855" y="61733"/>
                </a:lnTo>
                <a:lnTo>
                  <a:pt x="15187" y="58718"/>
                </a:lnTo>
                <a:lnTo>
                  <a:pt x="6073" y="49685"/>
                </a:lnTo>
                <a:lnTo>
                  <a:pt x="0" y="37638"/>
                </a:lnTo>
                <a:lnTo>
                  <a:pt x="0" y="24094"/>
                </a:lnTo>
                <a:lnTo>
                  <a:pt x="6073" y="12047"/>
                </a:lnTo>
                <a:lnTo>
                  <a:pt x="15187" y="3014"/>
                </a:lnTo>
                <a:lnTo>
                  <a:pt x="28855" y="0"/>
                </a:lnTo>
                <a:lnTo>
                  <a:pt x="41011" y="1507"/>
                </a:lnTo>
                <a:lnTo>
                  <a:pt x="53157" y="7525"/>
                </a:lnTo>
                <a:lnTo>
                  <a:pt x="60751" y="18065"/>
                </a:lnTo>
                <a:lnTo>
                  <a:pt x="63792" y="30112"/>
                </a:lnTo>
                <a:close/>
              </a:path>
            </a:pathLst>
          </a:custGeom>
          <a:ln w="120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5600306" y="2566028"/>
            <a:ext cx="0" cy="251434"/>
          </a:xfrm>
          <a:custGeom>
            <a:avLst/>
            <a:gdLst/>
            <a:ahLst/>
            <a:cxnLst/>
            <a:rect l="l" t="t" r="r" b="b"/>
            <a:pathLst>
              <a:path h="251434">
                <a:moveTo>
                  <a:pt x="0" y="0"/>
                </a:moveTo>
                <a:lnTo>
                  <a:pt x="0" y="251434"/>
                </a:lnTo>
              </a:path>
            </a:pathLst>
          </a:custGeom>
          <a:ln w="1215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5156517" y="2690993"/>
            <a:ext cx="443793" cy="0"/>
          </a:xfrm>
          <a:custGeom>
            <a:avLst/>
            <a:gdLst/>
            <a:ahLst/>
            <a:cxnLst/>
            <a:rect l="l" t="t" r="r" b="b"/>
            <a:pathLst>
              <a:path w="443793">
                <a:moveTo>
                  <a:pt x="0" y="0"/>
                </a:moveTo>
                <a:lnTo>
                  <a:pt x="443793" y="0"/>
                </a:lnTo>
              </a:path>
            </a:pathLst>
          </a:custGeom>
          <a:ln w="1204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5853967" y="2690993"/>
            <a:ext cx="126074" cy="0"/>
          </a:xfrm>
          <a:custGeom>
            <a:avLst/>
            <a:gdLst/>
            <a:ahLst/>
            <a:cxnLst/>
            <a:rect l="l" t="t" r="r" b="b"/>
            <a:pathLst>
              <a:path w="126074">
                <a:moveTo>
                  <a:pt x="0" y="0"/>
                </a:moveTo>
                <a:lnTo>
                  <a:pt x="126074" y="0"/>
                </a:lnTo>
              </a:path>
            </a:pathLst>
          </a:custGeom>
          <a:ln w="1204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7691340" y="2898345"/>
            <a:ext cx="442006" cy="150555"/>
          </a:xfrm>
          <a:custGeom>
            <a:avLst/>
            <a:gdLst/>
            <a:ahLst/>
            <a:cxnLst/>
            <a:rect l="l" t="t" r="r" b="b"/>
            <a:pathLst>
              <a:path w="442006" h="150555">
                <a:moveTo>
                  <a:pt x="0" y="150555"/>
                </a:moveTo>
                <a:lnTo>
                  <a:pt x="0" y="0"/>
                </a:lnTo>
                <a:lnTo>
                  <a:pt x="442006" y="0"/>
                </a:lnTo>
                <a:lnTo>
                  <a:pt x="440486" y="16558"/>
                </a:lnTo>
                <a:lnTo>
                  <a:pt x="431371" y="34634"/>
                </a:lnTo>
                <a:lnTo>
                  <a:pt x="417704" y="49685"/>
                </a:lnTo>
                <a:lnTo>
                  <a:pt x="397963" y="66244"/>
                </a:lnTo>
                <a:lnTo>
                  <a:pt x="375172" y="79798"/>
                </a:lnTo>
                <a:lnTo>
                  <a:pt x="346308" y="94850"/>
                </a:lnTo>
                <a:lnTo>
                  <a:pt x="312900" y="106897"/>
                </a:lnTo>
                <a:lnTo>
                  <a:pt x="276441" y="117437"/>
                </a:lnTo>
                <a:lnTo>
                  <a:pt x="235440" y="127968"/>
                </a:lnTo>
                <a:lnTo>
                  <a:pt x="191387" y="135503"/>
                </a:lnTo>
                <a:lnTo>
                  <a:pt x="145814" y="143029"/>
                </a:lnTo>
                <a:lnTo>
                  <a:pt x="98730" y="147541"/>
                </a:lnTo>
                <a:lnTo>
                  <a:pt x="48604" y="150555"/>
                </a:lnTo>
                <a:lnTo>
                  <a:pt x="0" y="150555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7691341" y="2898337"/>
            <a:ext cx="442006" cy="150564"/>
          </a:xfrm>
          <a:custGeom>
            <a:avLst/>
            <a:gdLst/>
            <a:ahLst/>
            <a:cxnLst/>
            <a:rect l="l" t="t" r="r" b="b"/>
            <a:pathLst>
              <a:path w="442006" h="150564">
                <a:moveTo>
                  <a:pt x="0" y="150564"/>
                </a:moveTo>
                <a:lnTo>
                  <a:pt x="48604" y="150564"/>
                </a:lnTo>
                <a:lnTo>
                  <a:pt x="98730" y="147550"/>
                </a:lnTo>
                <a:lnTo>
                  <a:pt x="145814" y="143039"/>
                </a:lnTo>
                <a:lnTo>
                  <a:pt x="191387" y="135513"/>
                </a:lnTo>
                <a:lnTo>
                  <a:pt x="235430" y="127977"/>
                </a:lnTo>
                <a:lnTo>
                  <a:pt x="276441" y="117437"/>
                </a:lnTo>
                <a:lnTo>
                  <a:pt x="312900" y="106897"/>
                </a:lnTo>
                <a:lnTo>
                  <a:pt x="346317" y="94860"/>
                </a:lnTo>
                <a:lnTo>
                  <a:pt x="375172" y="79798"/>
                </a:lnTo>
                <a:lnTo>
                  <a:pt x="397954" y="66254"/>
                </a:lnTo>
                <a:lnTo>
                  <a:pt x="417704" y="49685"/>
                </a:lnTo>
                <a:lnTo>
                  <a:pt x="431371" y="34634"/>
                </a:lnTo>
                <a:lnTo>
                  <a:pt x="440486" y="16568"/>
                </a:lnTo>
                <a:lnTo>
                  <a:pt x="442006" y="0"/>
                </a:lnTo>
              </a:path>
            </a:pathLst>
          </a:custGeom>
          <a:ln w="1205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691340" y="2761325"/>
            <a:ext cx="442006" cy="150564"/>
          </a:xfrm>
          <a:custGeom>
            <a:avLst/>
            <a:gdLst/>
            <a:ahLst/>
            <a:cxnLst/>
            <a:rect l="l" t="t" r="r" b="b"/>
            <a:pathLst>
              <a:path w="442006" h="150564">
                <a:moveTo>
                  <a:pt x="0" y="150564"/>
                </a:moveTo>
                <a:lnTo>
                  <a:pt x="0" y="0"/>
                </a:lnTo>
                <a:lnTo>
                  <a:pt x="48604" y="0"/>
                </a:lnTo>
                <a:lnTo>
                  <a:pt x="98730" y="3023"/>
                </a:lnTo>
                <a:lnTo>
                  <a:pt x="145814" y="7525"/>
                </a:lnTo>
                <a:lnTo>
                  <a:pt x="191387" y="13554"/>
                </a:lnTo>
                <a:lnTo>
                  <a:pt x="235440" y="22596"/>
                </a:lnTo>
                <a:lnTo>
                  <a:pt x="276441" y="31620"/>
                </a:lnTo>
                <a:lnTo>
                  <a:pt x="312900" y="43667"/>
                </a:lnTo>
                <a:lnTo>
                  <a:pt x="346308" y="55714"/>
                </a:lnTo>
                <a:lnTo>
                  <a:pt x="375172" y="69258"/>
                </a:lnTo>
                <a:lnTo>
                  <a:pt x="397963" y="84310"/>
                </a:lnTo>
                <a:lnTo>
                  <a:pt x="417704" y="100878"/>
                </a:lnTo>
                <a:lnTo>
                  <a:pt x="431371" y="115930"/>
                </a:lnTo>
                <a:lnTo>
                  <a:pt x="440486" y="132498"/>
                </a:lnTo>
                <a:lnTo>
                  <a:pt x="442006" y="150564"/>
                </a:lnTo>
                <a:lnTo>
                  <a:pt x="0" y="150564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691342" y="2761325"/>
            <a:ext cx="442006" cy="150564"/>
          </a:xfrm>
          <a:custGeom>
            <a:avLst/>
            <a:gdLst/>
            <a:ahLst/>
            <a:cxnLst/>
            <a:rect l="l" t="t" r="r" b="b"/>
            <a:pathLst>
              <a:path w="442006" h="150564">
                <a:moveTo>
                  <a:pt x="442006" y="150564"/>
                </a:moveTo>
                <a:lnTo>
                  <a:pt x="440486" y="132498"/>
                </a:lnTo>
                <a:lnTo>
                  <a:pt x="431371" y="115940"/>
                </a:lnTo>
                <a:lnTo>
                  <a:pt x="417704" y="100878"/>
                </a:lnTo>
                <a:lnTo>
                  <a:pt x="397954" y="84320"/>
                </a:lnTo>
                <a:lnTo>
                  <a:pt x="375172" y="69258"/>
                </a:lnTo>
                <a:lnTo>
                  <a:pt x="346317" y="55714"/>
                </a:lnTo>
                <a:lnTo>
                  <a:pt x="312900" y="43667"/>
                </a:lnTo>
                <a:lnTo>
                  <a:pt x="276441" y="31620"/>
                </a:lnTo>
                <a:lnTo>
                  <a:pt x="235430" y="22587"/>
                </a:lnTo>
                <a:lnTo>
                  <a:pt x="191387" y="13554"/>
                </a:lnTo>
                <a:lnTo>
                  <a:pt x="145814" y="7535"/>
                </a:lnTo>
                <a:lnTo>
                  <a:pt x="98730" y="3014"/>
                </a:lnTo>
                <a:lnTo>
                  <a:pt x="48604" y="0"/>
                </a:lnTo>
                <a:lnTo>
                  <a:pt x="0" y="0"/>
                </a:lnTo>
              </a:path>
            </a:pathLst>
          </a:custGeom>
          <a:ln w="1205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691341" y="2761323"/>
            <a:ext cx="50125" cy="137020"/>
          </a:xfrm>
          <a:custGeom>
            <a:avLst/>
            <a:gdLst/>
            <a:ahLst/>
            <a:cxnLst/>
            <a:rect l="l" t="t" r="r" b="b"/>
            <a:pathLst>
              <a:path w="50125" h="137020">
                <a:moveTo>
                  <a:pt x="0" y="137020"/>
                </a:moveTo>
                <a:lnTo>
                  <a:pt x="0" y="0"/>
                </a:lnTo>
                <a:lnTo>
                  <a:pt x="9114" y="1507"/>
                </a:lnTo>
                <a:lnTo>
                  <a:pt x="18229" y="10549"/>
                </a:lnTo>
                <a:lnTo>
                  <a:pt x="27334" y="22596"/>
                </a:lnTo>
                <a:lnTo>
                  <a:pt x="34937" y="39145"/>
                </a:lnTo>
                <a:lnTo>
                  <a:pt x="41011" y="60235"/>
                </a:lnTo>
                <a:lnTo>
                  <a:pt x="45563" y="84320"/>
                </a:lnTo>
                <a:lnTo>
                  <a:pt x="48604" y="109921"/>
                </a:lnTo>
                <a:lnTo>
                  <a:pt x="50125" y="137020"/>
                </a:lnTo>
                <a:lnTo>
                  <a:pt x="0" y="13702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691342" y="2761328"/>
            <a:ext cx="50125" cy="137010"/>
          </a:xfrm>
          <a:custGeom>
            <a:avLst/>
            <a:gdLst/>
            <a:ahLst/>
            <a:cxnLst/>
            <a:rect l="l" t="t" r="r" b="b"/>
            <a:pathLst>
              <a:path w="50125" h="137010">
                <a:moveTo>
                  <a:pt x="50125" y="137010"/>
                </a:moveTo>
                <a:lnTo>
                  <a:pt x="48604" y="109911"/>
                </a:lnTo>
                <a:lnTo>
                  <a:pt x="45573" y="84310"/>
                </a:lnTo>
                <a:lnTo>
                  <a:pt x="41011" y="60225"/>
                </a:lnTo>
                <a:lnTo>
                  <a:pt x="34937" y="39145"/>
                </a:lnTo>
                <a:lnTo>
                  <a:pt x="27343" y="22587"/>
                </a:lnTo>
                <a:lnTo>
                  <a:pt x="18229" y="10540"/>
                </a:lnTo>
                <a:lnTo>
                  <a:pt x="9114" y="1507"/>
                </a:lnTo>
                <a:lnTo>
                  <a:pt x="0" y="0"/>
                </a:lnTo>
              </a:path>
            </a:pathLst>
          </a:custGeom>
          <a:ln w="121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703497" y="2898342"/>
            <a:ext cx="37969" cy="138508"/>
          </a:xfrm>
          <a:custGeom>
            <a:avLst/>
            <a:gdLst/>
            <a:ahLst/>
            <a:cxnLst/>
            <a:rect l="l" t="t" r="r" b="b"/>
            <a:pathLst>
              <a:path w="37969" h="138508">
                <a:moveTo>
                  <a:pt x="0" y="0"/>
                </a:moveTo>
                <a:lnTo>
                  <a:pt x="37969" y="0"/>
                </a:lnTo>
                <a:lnTo>
                  <a:pt x="36448" y="27089"/>
                </a:lnTo>
                <a:lnTo>
                  <a:pt x="34937" y="52690"/>
                </a:lnTo>
                <a:lnTo>
                  <a:pt x="31896" y="76784"/>
                </a:lnTo>
                <a:lnTo>
                  <a:pt x="27334" y="97864"/>
                </a:lnTo>
                <a:lnTo>
                  <a:pt x="21261" y="115921"/>
                </a:lnTo>
                <a:lnTo>
                  <a:pt x="13667" y="127968"/>
                </a:lnTo>
                <a:lnTo>
                  <a:pt x="7593" y="135503"/>
                </a:lnTo>
                <a:lnTo>
                  <a:pt x="0" y="138508"/>
                </a:lnTo>
                <a:lnTo>
                  <a:pt x="0" y="0"/>
                </a:lnTo>
                <a:close/>
              </a:path>
            </a:pathLst>
          </a:custGeom>
          <a:solidFill>
            <a:srgbClr val="FE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703495" y="2898336"/>
            <a:ext cx="37969" cy="138517"/>
          </a:xfrm>
          <a:custGeom>
            <a:avLst/>
            <a:gdLst/>
            <a:ahLst/>
            <a:cxnLst/>
            <a:rect l="l" t="t" r="r" b="b"/>
            <a:pathLst>
              <a:path w="37969" h="138517">
                <a:moveTo>
                  <a:pt x="0" y="138517"/>
                </a:moveTo>
                <a:lnTo>
                  <a:pt x="7593" y="135503"/>
                </a:lnTo>
                <a:lnTo>
                  <a:pt x="13667" y="127977"/>
                </a:lnTo>
                <a:lnTo>
                  <a:pt x="21261" y="115930"/>
                </a:lnTo>
                <a:lnTo>
                  <a:pt x="27343" y="97864"/>
                </a:lnTo>
                <a:lnTo>
                  <a:pt x="31896" y="76784"/>
                </a:lnTo>
                <a:lnTo>
                  <a:pt x="34937" y="52700"/>
                </a:lnTo>
                <a:lnTo>
                  <a:pt x="36458" y="27098"/>
                </a:lnTo>
                <a:lnTo>
                  <a:pt x="37969" y="0"/>
                </a:lnTo>
              </a:path>
            </a:pathLst>
          </a:custGeom>
          <a:ln w="1214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677674" y="2836608"/>
            <a:ext cx="51646" cy="0"/>
          </a:xfrm>
          <a:custGeom>
            <a:avLst/>
            <a:gdLst/>
            <a:ahLst/>
            <a:cxnLst/>
            <a:rect l="l" t="t" r="r" b="b"/>
            <a:pathLst>
              <a:path w="51646">
                <a:moveTo>
                  <a:pt x="0" y="0"/>
                </a:moveTo>
                <a:lnTo>
                  <a:pt x="51646" y="0"/>
                </a:lnTo>
              </a:path>
            </a:pathLst>
          </a:custGeom>
          <a:ln w="1204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7677674" y="2961573"/>
            <a:ext cx="51646" cy="0"/>
          </a:xfrm>
          <a:custGeom>
            <a:avLst/>
            <a:gdLst/>
            <a:ahLst/>
            <a:cxnLst/>
            <a:rect l="l" t="t" r="r" b="b"/>
            <a:pathLst>
              <a:path w="51646">
                <a:moveTo>
                  <a:pt x="0" y="0"/>
                </a:moveTo>
                <a:lnTo>
                  <a:pt x="51646" y="0"/>
                </a:lnTo>
              </a:path>
            </a:pathLst>
          </a:custGeom>
          <a:ln w="1204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7323501" y="2961572"/>
            <a:ext cx="354177" cy="0"/>
          </a:xfrm>
          <a:custGeom>
            <a:avLst/>
            <a:gdLst/>
            <a:ahLst/>
            <a:cxnLst/>
            <a:rect l="l" t="t" r="r" b="b"/>
            <a:pathLst>
              <a:path w="354177">
                <a:moveTo>
                  <a:pt x="0" y="0"/>
                </a:moveTo>
                <a:lnTo>
                  <a:pt x="354177" y="0"/>
                </a:lnTo>
              </a:path>
            </a:pathLst>
          </a:custGeom>
          <a:ln w="1204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8121201" y="2898336"/>
            <a:ext cx="456871" cy="0"/>
          </a:xfrm>
          <a:custGeom>
            <a:avLst/>
            <a:gdLst/>
            <a:ahLst/>
            <a:cxnLst/>
            <a:rect l="l" t="t" r="r" b="b"/>
            <a:pathLst>
              <a:path w="456871">
                <a:moveTo>
                  <a:pt x="0" y="0"/>
                </a:moveTo>
                <a:lnTo>
                  <a:pt x="456871" y="0"/>
                </a:lnTo>
              </a:path>
            </a:pathLst>
          </a:custGeom>
          <a:ln w="1204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6544156" y="2452992"/>
            <a:ext cx="304146" cy="0"/>
          </a:xfrm>
          <a:custGeom>
            <a:avLst/>
            <a:gdLst/>
            <a:ahLst/>
            <a:cxnLst/>
            <a:rect l="l" t="t" r="r" b="b"/>
            <a:pathLst>
              <a:path w="304146">
                <a:moveTo>
                  <a:pt x="0" y="0"/>
                </a:moveTo>
                <a:lnTo>
                  <a:pt x="304146" y="0"/>
                </a:lnTo>
              </a:path>
            </a:pathLst>
          </a:custGeom>
          <a:ln w="1255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6544157" y="2754472"/>
            <a:ext cx="316825" cy="0"/>
          </a:xfrm>
          <a:custGeom>
            <a:avLst/>
            <a:gdLst/>
            <a:ahLst/>
            <a:cxnLst/>
            <a:rect l="l" t="t" r="r" b="b"/>
            <a:pathLst>
              <a:path w="316825">
                <a:moveTo>
                  <a:pt x="0" y="0"/>
                </a:moveTo>
                <a:lnTo>
                  <a:pt x="316825" y="0"/>
                </a:lnTo>
              </a:path>
            </a:pathLst>
          </a:custGeom>
          <a:ln w="1255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6544157" y="2452992"/>
            <a:ext cx="0" cy="301478"/>
          </a:xfrm>
          <a:custGeom>
            <a:avLst/>
            <a:gdLst/>
            <a:ahLst/>
            <a:cxnLst/>
            <a:rect l="l" t="t" r="r" b="b"/>
            <a:pathLst>
              <a:path h="301478">
                <a:moveTo>
                  <a:pt x="0" y="0"/>
                </a:moveTo>
                <a:lnTo>
                  <a:pt x="0" y="301478"/>
                </a:lnTo>
              </a:path>
            </a:pathLst>
          </a:custGeom>
          <a:ln w="1266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6829270" y="2453006"/>
            <a:ext cx="152078" cy="163299"/>
          </a:xfrm>
          <a:custGeom>
            <a:avLst/>
            <a:gdLst/>
            <a:ahLst/>
            <a:cxnLst/>
            <a:rect l="l" t="t" r="r" b="b"/>
            <a:pathLst>
              <a:path w="152078" h="163299">
                <a:moveTo>
                  <a:pt x="152078" y="163299"/>
                </a:moveTo>
                <a:lnTo>
                  <a:pt x="151426" y="148077"/>
                </a:lnTo>
                <a:lnTo>
                  <a:pt x="149508" y="133248"/>
                </a:lnTo>
                <a:lnTo>
                  <a:pt x="146383" y="118875"/>
                </a:lnTo>
                <a:lnTo>
                  <a:pt x="142107" y="105020"/>
                </a:lnTo>
                <a:lnTo>
                  <a:pt x="136739" y="91745"/>
                </a:lnTo>
                <a:lnTo>
                  <a:pt x="130337" y="79112"/>
                </a:lnTo>
                <a:lnTo>
                  <a:pt x="122957" y="67182"/>
                </a:lnTo>
                <a:lnTo>
                  <a:pt x="114659" y="56019"/>
                </a:lnTo>
                <a:lnTo>
                  <a:pt x="105498" y="45683"/>
                </a:lnTo>
                <a:lnTo>
                  <a:pt x="95534" y="36236"/>
                </a:lnTo>
                <a:lnTo>
                  <a:pt x="84824" y="27741"/>
                </a:lnTo>
                <a:lnTo>
                  <a:pt x="73426" y="20260"/>
                </a:lnTo>
                <a:lnTo>
                  <a:pt x="61397" y="13855"/>
                </a:lnTo>
                <a:lnTo>
                  <a:pt x="48795" y="8587"/>
                </a:lnTo>
                <a:lnTo>
                  <a:pt x="35679" y="4519"/>
                </a:lnTo>
                <a:lnTo>
                  <a:pt x="22104" y="1712"/>
                </a:lnTo>
                <a:lnTo>
                  <a:pt x="8130" y="229"/>
                </a:lnTo>
                <a:lnTo>
                  <a:pt x="0" y="0"/>
                </a:lnTo>
              </a:path>
            </a:pathLst>
          </a:custGeom>
          <a:ln w="1261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6829273" y="2591171"/>
            <a:ext cx="152078" cy="163299"/>
          </a:xfrm>
          <a:custGeom>
            <a:avLst/>
            <a:gdLst/>
            <a:ahLst/>
            <a:cxnLst/>
            <a:rect l="l" t="t" r="r" b="b"/>
            <a:pathLst>
              <a:path w="152078" h="163299">
                <a:moveTo>
                  <a:pt x="0" y="163299"/>
                </a:moveTo>
                <a:lnTo>
                  <a:pt x="14176" y="162599"/>
                </a:lnTo>
                <a:lnTo>
                  <a:pt x="27985" y="160540"/>
                </a:lnTo>
                <a:lnTo>
                  <a:pt x="41370" y="157184"/>
                </a:lnTo>
                <a:lnTo>
                  <a:pt x="54273" y="152593"/>
                </a:lnTo>
                <a:lnTo>
                  <a:pt x="66636" y="146829"/>
                </a:lnTo>
                <a:lnTo>
                  <a:pt x="78401" y="139954"/>
                </a:lnTo>
                <a:lnTo>
                  <a:pt x="89511" y="132030"/>
                </a:lnTo>
                <a:lnTo>
                  <a:pt x="99907" y="123119"/>
                </a:lnTo>
                <a:lnTo>
                  <a:pt x="109533" y="113283"/>
                </a:lnTo>
                <a:lnTo>
                  <a:pt x="118331" y="102584"/>
                </a:lnTo>
                <a:lnTo>
                  <a:pt x="126242" y="91084"/>
                </a:lnTo>
                <a:lnTo>
                  <a:pt x="133209" y="78845"/>
                </a:lnTo>
                <a:lnTo>
                  <a:pt x="139174" y="65928"/>
                </a:lnTo>
                <a:lnTo>
                  <a:pt x="144080" y="52397"/>
                </a:lnTo>
                <a:lnTo>
                  <a:pt x="147869" y="38312"/>
                </a:lnTo>
                <a:lnTo>
                  <a:pt x="150483" y="23736"/>
                </a:lnTo>
                <a:lnTo>
                  <a:pt x="151864" y="8730"/>
                </a:lnTo>
                <a:lnTo>
                  <a:pt x="152078" y="0"/>
                </a:lnTo>
              </a:path>
            </a:pathLst>
          </a:custGeom>
          <a:ln w="1261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5156524" y="2528411"/>
            <a:ext cx="1389024" cy="0"/>
          </a:xfrm>
          <a:custGeom>
            <a:avLst/>
            <a:gdLst/>
            <a:ahLst/>
            <a:cxnLst/>
            <a:rect l="l" t="t" r="r" b="b"/>
            <a:pathLst>
              <a:path w="1389024">
                <a:moveTo>
                  <a:pt x="0" y="0"/>
                </a:moveTo>
                <a:lnTo>
                  <a:pt x="1389024" y="0"/>
                </a:lnTo>
              </a:path>
            </a:pathLst>
          </a:custGeom>
          <a:ln w="1204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5954886" y="2692522"/>
            <a:ext cx="590663" cy="0"/>
          </a:xfrm>
          <a:custGeom>
            <a:avLst/>
            <a:gdLst/>
            <a:ahLst/>
            <a:cxnLst/>
            <a:rect l="l" t="t" r="r" b="b"/>
            <a:pathLst>
              <a:path w="590663">
                <a:moveTo>
                  <a:pt x="0" y="0"/>
                </a:moveTo>
                <a:lnTo>
                  <a:pt x="590663" y="0"/>
                </a:lnTo>
              </a:path>
            </a:pathLst>
          </a:custGeom>
          <a:ln w="1204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6969331" y="2617241"/>
            <a:ext cx="354177" cy="0"/>
          </a:xfrm>
          <a:custGeom>
            <a:avLst/>
            <a:gdLst/>
            <a:ahLst/>
            <a:cxnLst/>
            <a:rect l="l" t="t" r="r" b="b"/>
            <a:pathLst>
              <a:path w="354177">
                <a:moveTo>
                  <a:pt x="0" y="0"/>
                </a:moveTo>
                <a:lnTo>
                  <a:pt x="354177" y="0"/>
                </a:lnTo>
              </a:path>
            </a:pathLst>
          </a:custGeom>
          <a:ln w="1204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6544159" y="3055746"/>
            <a:ext cx="304146" cy="0"/>
          </a:xfrm>
          <a:custGeom>
            <a:avLst/>
            <a:gdLst/>
            <a:ahLst/>
            <a:cxnLst/>
            <a:rect l="l" t="t" r="r" b="b"/>
            <a:pathLst>
              <a:path w="304146">
                <a:moveTo>
                  <a:pt x="0" y="0"/>
                </a:moveTo>
                <a:lnTo>
                  <a:pt x="304146" y="0"/>
                </a:lnTo>
              </a:path>
            </a:pathLst>
          </a:custGeom>
          <a:ln w="1255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6544160" y="3357226"/>
            <a:ext cx="316825" cy="0"/>
          </a:xfrm>
          <a:custGeom>
            <a:avLst/>
            <a:gdLst/>
            <a:ahLst/>
            <a:cxnLst/>
            <a:rect l="l" t="t" r="r" b="b"/>
            <a:pathLst>
              <a:path w="316825">
                <a:moveTo>
                  <a:pt x="0" y="0"/>
                </a:moveTo>
                <a:lnTo>
                  <a:pt x="316825" y="0"/>
                </a:lnTo>
              </a:path>
            </a:pathLst>
          </a:custGeom>
          <a:ln w="1255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6544160" y="3055745"/>
            <a:ext cx="0" cy="301478"/>
          </a:xfrm>
          <a:custGeom>
            <a:avLst/>
            <a:gdLst/>
            <a:ahLst/>
            <a:cxnLst/>
            <a:rect l="l" t="t" r="r" b="b"/>
            <a:pathLst>
              <a:path h="301478">
                <a:moveTo>
                  <a:pt x="0" y="0"/>
                </a:moveTo>
                <a:lnTo>
                  <a:pt x="0" y="301478"/>
                </a:lnTo>
              </a:path>
            </a:pathLst>
          </a:custGeom>
          <a:ln w="1266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6829273" y="3055760"/>
            <a:ext cx="152078" cy="163299"/>
          </a:xfrm>
          <a:custGeom>
            <a:avLst/>
            <a:gdLst/>
            <a:ahLst/>
            <a:cxnLst/>
            <a:rect l="l" t="t" r="r" b="b"/>
            <a:pathLst>
              <a:path w="152078" h="163299">
                <a:moveTo>
                  <a:pt x="152078" y="163299"/>
                </a:moveTo>
                <a:lnTo>
                  <a:pt x="151426" y="148077"/>
                </a:lnTo>
                <a:lnTo>
                  <a:pt x="149508" y="133248"/>
                </a:lnTo>
                <a:lnTo>
                  <a:pt x="146383" y="118875"/>
                </a:lnTo>
                <a:lnTo>
                  <a:pt x="142107" y="105020"/>
                </a:lnTo>
                <a:lnTo>
                  <a:pt x="136739" y="91745"/>
                </a:lnTo>
                <a:lnTo>
                  <a:pt x="130337" y="79112"/>
                </a:lnTo>
                <a:lnTo>
                  <a:pt x="122957" y="67182"/>
                </a:lnTo>
                <a:lnTo>
                  <a:pt x="114659" y="56019"/>
                </a:lnTo>
                <a:lnTo>
                  <a:pt x="105498" y="45683"/>
                </a:lnTo>
                <a:lnTo>
                  <a:pt x="95534" y="36236"/>
                </a:lnTo>
                <a:lnTo>
                  <a:pt x="84824" y="27741"/>
                </a:lnTo>
                <a:lnTo>
                  <a:pt x="73426" y="20260"/>
                </a:lnTo>
                <a:lnTo>
                  <a:pt x="61397" y="13855"/>
                </a:lnTo>
                <a:lnTo>
                  <a:pt x="48795" y="8587"/>
                </a:lnTo>
                <a:lnTo>
                  <a:pt x="35679" y="4519"/>
                </a:lnTo>
                <a:lnTo>
                  <a:pt x="22104" y="1712"/>
                </a:lnTo>
                <a:lnTo>
                  <a:pt x="8130" y="229"/>
                </a:lnTo>
                <a:lnTo>
                  <a:pt x="0" y="0"/>
                </a:lnTo>
              </a:path>
            </a:pathLst>
          </a:custGeom>
          <a:ln w="1261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6829276" y="3193925"/>
            <a:ext cx="152078" cy="163299"/>
          </a:xfrm>
          <a:custGeom>
            <a:avLst/>
            <a:gdLst/>
            <a:ahLst/>
            <a:cxnLst/>
            <a:rect l="l" t="t" r="r" b="b"/>
            <a:pathLst>
              <a:path w="152078" h="163299">
                <a:moveTo>
                  <a:pt x="0" y="163299"/>
                </a:moveTo>
                <a:lnTo>
                  <a:pt x="14176" y="162599"/>
                </a:lnTo>
                <a:lnTo>
                  <a:pt x="27985" y="160540"/>
                </a:lnTo>
                <a:lnTo>
                  <a:pt x="41370" y="157184"/>
                </a:lnTo>
                <a:lnTo>
                  <a:pt x="54273" y="152593"/>
                </a:lnTo>
                <a:lnTo>
                  <a:pt x="66636" y="146829"/>
                </a:lnTo>
                <a:lnTo>
                  <a:pt x="78401" y="139954"/>
                </a:lnTo>
                <a:lnTo>
                  <a:pt x="89511" y="132030"/>
                </a:lnTo>
                <a:lnTo>
                  <a:pt x="99907" y="123119"/>
                </a:lnTo>
                <a:lnTo>
                  <a:pt x="109533" y="113283"/>
                </a:lnTo>
                <a:lnTo>
                  <a:pt x="118331" y="102584"/>
                </a:lnTo>
                <a:lnTo>
                  <a:pt x="126242" y="91084"/>
                </a:lnTo>
                <a:lnTo>
                  <a:pt x="133209" y="78845"/>
                </a:lnTo>
                <a:lnTo>
                  <a:pt x="139174" y="65928"/>
                </a:lnTo>
                <a:lnTo>
                  <a:pt x="144080" y="52397"/>
                </a:lnTo>
                <a:lnTo>
                  <a:pt x="147869" y="38312"/>
                </a:lnTo>
                <a:lnTo>
                  <a:pt x="150483" y="23736"/>
                </a:lnTo>
                <a:lnTo>
                  <a:pt x="151864" y="8730"/>
                </a:lnTo>
                <a:lnTo>
                  <a:pt x="152078" y="0"/>
                </a:lnTo>
              </a:path>
            </a:pathLst>
          </a:custGeom>
          <a:ln w="1261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5384631" y="3131165"/>
            <a:ext cx="1160921" cy="0"/>
          </a:xfrm>
          <a:custGeom>
            <a:avLst/>
            <a:gdLst/>
            <a:ahLst/>
            <a:cxnLst/>
            <a:rect l="l" t="t" r="r" b="b"/>
            <a:pathLst>
              <a:path w="1160921">
                <a:moveTo>
                  <a:pt x="0" y="0"/>
                </a:moveTo>
                <a:lnTo>
                  <a:pt x="1160921" y="0"/>
                </a:lnTo>
              </a:path>
            </a:pathLst>
          </a:custGeom>
          <a:ln w="1204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5156528" y="3295276"/>
            <a:ext cx="1389024" cy="0"/>
          </a:xfrm>
          <a:custGeom>
            <a:avLst/>
            <a:gdLst/>
            <a:ahLst/>
            <a:cxnLst/>
            <a:rect l="l" t="t" r="r" b="b"/>
            <a:pathLst>
              <a:path w="1389024">
                <a:moveTo>
                  <a:pt x="0" y="0"/>
                </a:moveTo>
                <a:lnTo>
                  <a:pt x="1389024" y="0"/>
                </a:lnTo>
              </a:path>
            </a:pathLst>
          </a:custGeom>
          <a:ln w="1204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6969334" y="3219995"/>
            <a:ext cx="354177" cy="0"/>
          </a:xfrm>
          <a:custGeom>
            <a:avLst/>
            <a:gdLst/>
            <a:ahLst/>
            <a:cxnLst/>
            <a:rect l="l" t="t" r="r" b="b"/>
            <a:pathLst>
              <a:path w="354177">
                <a:moveTo>
                  <a:pt x="0" y="0"/>
                </a:moveTo>
                <a:lnTo>
                  <a:pt x="354177" y="0"/>
                </a:lnTo>
              </a:path>
            </a:pathLst>
          </a:custGeom>
          <a:ln w="1204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7323508" y="2622531"/>
            <a:ext cx="0" cy="204866"/>
          </a:xfrm>
          <a:custGeom>
            <a:avLst/>
            <a:gdLst/>
            <a:ahLst/>
            <a:cxnLst/>
            <a:rect l="l" t="t" r="r" b="b"/>
            <a:pathLst>
              <a:path h="204866">
                <a:moveTo>
                  <a:pt x="0" y="0"/>
                </a:moveTo>
                <a:lnTo>
                  <a:pt x="0" y="204866"/>
                </a:lnTo>
              </a:path>
            </a:pathLst>
          </a:custGeom>
          <a:ln w="1215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7323508" y="2965151"/>
            <a:ext cx="0" cy="250784"/>
          </a:xfrm>
          <a:custGeom>
            <a:avLst/>
            <a:gdLst/>
            <a:ahLst/>
            <a:cxnLst/>
            <a:rect l="l" t="t" r="r" b="b"/>
            <a:pathLst>
              <a:path h="250784">
                <a:moveTo>
                  <a:pt x="0" y="0"/>
                </a:moveTo>
                <a:lnTo>
                  <a:pt x="0" y="250784"/>
                </a:lnTo>
              </a:path>
            </a:pathLst>
          </a:custGeom>
          <a:ln w="1215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5384634" y="2693173"/>
            <a:ext cx="0" cy="437989"/>
          </a:xfrm>
          <a:custGeom>
            <a:avLst/>
            <a:gdLst/>
            <a:ahLst/>
            <a:cxnLst/>
            <a:rect l="l" t="t" r="r" b="b"/>
            <a:pathLst>
              <a:path h="437989">
                <a:moveTo>
                  <a:pt x="0" y="0"/>
                </a:moveTo>
                <a:lnTo>
                  <a:pt x="0" y="437989"/>
                </a:lnTo>
              </a:path>
            </a:pathLst>
          </a:custGeom>
          <a:ln w="1215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 txBox="1"/>
          <p:nvPr/>
        </p:nvSpPr>
        <p:spPr>
          <a:xfrm>
            <a:off x="764540" y="1180823"/>
            <a:ext cx="6223422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 st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1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: 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Arc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hi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764540" y="16885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1142492" y="1690386"/>
            <a:ext cx="148259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4" dirty="0" smtClean="0">
                <a:latin typeface="Times New Roman"/>
                <a:cs typeface="Times New Roman"/>
              </a:rPr>
              <a:t>Pro</a:t>
            </a:r>
            <a:r>
              <a:rPr sz="2800" spc="-4" dirty="0" smtClean="0">
                <a:latin typeface="Times New Roman"/>
                <a:cs typeface="Times New Roman"/>
              </a:rPr>
              <a:t>ce</a:t>
            </a:r>
            <a:r>
              <a:rPr sz="2800" spc="4" dirty="0" smtClean="0">
                <a:latin typeface="Times New Roman"/>
                <a:cs typeface="Times New Roman"/>
              </a:rPr>
              <a:t>ssus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2633416" y="1690386"/>
            <a:ext cx="395760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4" dirty="0" smtClean="0">
                <a:latin typeface="Times New Roman"/>
                <a:cs typeface="Times New Roman"/>
              </a:rPr>
              <a:t>IF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3040423" y="1690386"/>
            <a:ext cx="1516644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4" dirty="0" smtClean="0">
                <a:latin typeface="Times New Roman"/>
                <a:cs typeface="Times New Roman"/>
              </a:rPr>
              <a:t>(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x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4" dirty="0" smtClean="0">
                <a:latin typeface="Times New Roman"/>
                <a:cs typeface="Times New Roman"/>
              </a:rPr>
              <a:t>pl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0" dirty="0" smtClean="0">
                <a:latin typeface="Times New Roman"/>
                <a:cs typeface="Times New Roman"/>
              </a:rPr>
              <a:t>)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4622279" y="2410698"/>
            <a:ext cx="520943" cy="34564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05"/>
              </a:lnSpc>
              <a:spcBef>
                <a:spcPts val="65"/>
              </a:spcBef>
            </a:pPr>
            <a:r>
              <a:rPr sz="1150" spc="0" dirty="0" smtClean="0">
                <a:latin typeface="Times New Roman"/>
                <a:cs typeface="Times New Roman"/>
              </a:rPr>
              <a:t>Entree1</a:t>
            </a:r>
            <a:endParaRPr sz="1150">
              <a:latin typeface="Times New Roman"/>
              <a:cs typeface="Times New Roman"/>
            </a:endParaRPr>
          </a:p>
          <a:p>
            <a:pPr marL="266014" marR="22606">
              <a:lnSpc>
                <a:spcPct val="95825"/>
              </a:lnSpc>
            </a:pPr>
            <a:r>
              <a:rPr sz="1150" spc="0" dirty="0" smtClean="0">
                <a:latin typeface="Times New Roman"/>
                <a:cs typeface="Times New Roman"/>
              </a:rPr>
              <a:t>Sel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416330" y="2758126"/>
            <a:ext cx="168011" cy="5631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14"/>
              </a:lnSpc>
              <a:spcBef>
                <a:spcPts val="85"/>
              </a:spcBef>
            </a:pPr>
            <a:r>
              <a:rPr sz="1550" i="1" spc="0" dirty="0" smtClean="0">
                <a:latin typeface="Arial"/>
                <a:cs typeface="Arial"/>
              </a:rPr>
              <a:t>a</a:t>
            </a:r>
            <a:endParaRPr sz="155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778"/>
              </a:spcBef>
            </a:pPr>
            <a:r>
              <a:rPr sz="1550" i="1" spc="0" dirty="0" smtClean="0">
                <a:latin typeface="Arial"/>
                <a:cs typeface="Arial"/>
              </a:rPr>
              <a:t>b</a:t>
            </a:r>
            <a:endParaRPr sz="155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8611948" y="2806301"/>
            <a:ext cx="411300" cy="1761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05"/>
              </a:lnSpc>
              <a:spcBef>
                <a:spcPts val="65"/>
              </a:spcBef>
            </a:pPr>
            <a:r>
              <a:rPr sz="1150" spc="0" dirty="0" smtClean="0">
                <a:latin typeface="Times New Roman"/>
                <a:cs typeface="Times New Roman"/>
              </a:rPr>
              <a:t>Sortie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3468150" y="2926245"/>
            <a:ext cx="156694" cy="2270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14"/>
              </a:lnSpc>
              <a:spcBef>
                <a:spcPts val="85"/>
              </a:spcBef>
            </a:pPr>
            <a:r>
              <a:rPr sz="1550" i="1" spc="0" dirty="0" smtClean="0">
                <a:latin typeface="Arial"/>
                <a:cs typeface="Arial"/>
              </a:rPr>
              <a:t>z</a:t>
            </a:r>
            <a:endParaRPr sz="155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4622279" y="3201910"/>
            <a:ext cx="520943" cy="1761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05"/>
              </a:lnSpc>
              <a:spcBef>
                <a:spcPts val="65"/>
              </a:spcBef>
            </a:pPr>
            <a:r>
              <a:rPr sz="1150" spc="0" dirty="0" smtClean="0">
                <a:latin typeface="Times New Roman"/>
                <a:cs typeface="Times New Roman"/>
              </a:rPr>
              <a:t>Entree2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910844" y="3971923"/>
            <a:ext cx="3676077" cy="16977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i="1" spc="4" dirty="0" smtClean="0">
                <a:latin typeface="Times New Roman"/>
                <a:cs typeface="Times New Roman"/>
              </a:rPr>
              <a:t>no</a:t>
            </a:r>
            <a:r>
              <a:rPr sz="1400" i="1" spc="-4" dirty="0" smtClean="0">
                <a:latin typeface="Times New Roman"/>
                <a:cs typeface="Times New Roman"/>
              </a:rPr>
              <a:t>m</a:t>
            </a:r>
            <a:r>
              <a:rPr sz="1400" i="1" spc="4" dirty="0" smtClean="0">
                <a:latin typeface="Times New Roman"/>
                <a:cs typeface="Times New Roman"/>
              </a:rPr>
              <a:t>_p</a:t>
            </a:r>
            <a:r>
              <a:rPr sz="1400" i="1" spc="-39" dirty="0" smtClean="0">
                <a:latin typeface="Times New Roman"/>
                <a:cs typeface="Times New Roman"/>
              </a:rPr>
              <a:t>r</a:t>
            </a:r>
            <a:r>
              <a:rPr sz="1400" i="1" spc="4" dirty="0" smtClean="0">
                <a:latin typeface="Times New Roman"/>
                <a:cs typeface="Times New Roman"/>
              </a:rPr>
              <a:t>o</a:t>
            </a:r>
            <a:r>
              <a:rPr sz="1400" i="1" spc="0" dirty="0" smtClean="0">
                <a:latin typeface="Times New Roman"/>
                <a:cs typeface="Times New Roman"/>
              </a:rPr>
              <a:t>ce</a:t>
            </a:r>
            <a:r>
              <a:rPr sz="1400" i="1" spc="4" dirty="0" smtClean="0">
                <a:latin typeface="Times New Roman"/>
                <a:cs typeface="Times New Roman"/>
              </a:rPr>
              <a:t>s</a:t>
            </a:r>
            <a:r>
              <a:rPr sz="1400" i="1" spc="0" dirty="0" smtClean="0">
                <a:latin typeface="Times New Roman"/>
                <a:cs typeface="Times New Roman"/>
              </a:rPr>
              <a:t>s</a:t>
            </a:r>
            <a:r>
              <a:rPr sz="1400" i="1" spc="-4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:</a:t>
            </a:r>
            <a:r>
              <a:rPr sz="1400" spc="-34" dirty="0" smtClean="0">
                <a:latin typeface="Times New Roman"/>
                <a:cs typeface="Times New Roman"/>
              </a:rPr>
              <a:t> </a:t>
            </a:r>
            <a:r>
              <a:rPr sz="1400" b="1" spc="0" dirty="0" smtClean="0">
                <a:latin typeface="Times New Roman"/>
                <a:cs typeface="Times New Roman"/>
              </a:rPr>
              <a:t>p</a:t>
            </a:r>
            <a:r>
              <a:rPr sz="1400" b="1" spc="-25" dirty="0" smtClean="0">
                <a:latin typeface="Times New Roman"/>
                <a:cs typeface="Times New Roman"/>
              </a:rPr>
              <a:t>r</a:t>
            </a:r>
            <a:r>
              <a:rPr sz="1400" b="1" spc="4" dirty="0" smtClean="0">
                <a:latin typeface="Times New Roman"/>
                <a:cs typeface="Times New Roman"/>
              </a:rPr>
              <a:t>o</a:t>
            </a:r>
            <a:r>
              <a:rPr sz="1400" b="1" spc="0" dirty="0" smtClean="0">
                <a:latin typeface="Times New Roman"/>
                <a:cs typeface="Times New Roman"/>
              </a:rPr>
              <a:t>ce</a:t>
            </a:r>
            <a:r>
              <a:rPr sz="1400" b="1" spc="4" dirty="0" smtClean="0">
                <a:latin typeface="Times New Roman"/>
                <a:cs typeface="Times New Roman"/>
              </a:rPr>
              <a:t>s</a:t>
            </a:r>
            <a:r>
              <a:rPr sz="1400" b="1" spc="0" dirty="0" smtClean="0">
                <a:latin typeface="Times New Roman"/>
                <a:cs typeface="Times New Roman"/>
              </a:rPr>
              <a:t>s</a:t>
            </a:r>
            <a:r>
              <a:rPr sz="1400" b="1" spc="-9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(</a:t>
            </a:r>
            <a:r>
              <a:rPr sz="1400" i="1" spc="4" dirty="0" smtClean="0">
                <a:latin typeface="Times New Roman"/>
                <a:cs typeface="Times New Roman"/>
              </a:rPr>
              <a:t>a</a:t>
            </a:r>
            <a:r>
              <a:rPr sz="1400" spc="-4" dirty="0" smtClean="0">
                <a:latin typeface="Times New Roman"/>
                <a:cs typeface="Times New Roman"/>
              </a:rPr>
              <a:t>,</a:t>
            </a:r>
            <a:r>
              <a:rPr sz="1400" i="1" spc="4" dirty="0" smtClean="0">
                <a:latin typeface="Times New Roman"/>
                <a:cs typeface="Times New Roman"/>
              </a:rPr>
              <a:t>b</a:t>
            </a:r>
            <a:r>
              <a:rPr sz="1400" spc="0" dirty="0" smtClean="0">
                <a:latin typeface="Times New Roman"/>
                <a:cs typeface="Times New Roman"/>
              </a:rPr>
              <a:t>)</a:t>
            </a:r>
            <a:r>
              <a:rPr sz="1400" spc="-25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--</a:t>
            </a:r>
            <a:r>
              <a:rPr sz="1400" spc="-14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(</a:t>
            </a:r>
            <a:r>
              <a:rPr sz="1400" i="1" spc="4" dirty="0" smtClean="0">
                <a:latin typeface="Times New Roman"/>
                <a:cs typeface="Times New Roman"/>
              </a:rPr>
              <a:t>list</a:t>
            </a:r>
            <a:r>
              <a:rPr sz="1400" i="1" spc="0" dirty="0" smtClean="0">
                <a:latin typeface="Times New Roman"/>
                <a:cs typeface="Times New Roman"/>
              </a:rPr>
              <a:t>e</a:t>
            </a:r>
            <a:r>
              <a:rPr sz="1400" i="1" spc="-25" dirty="0" smtClean="0">
                <a:latin typeface="Times New Roman"/>
                <a:cs typeface="Times New Roman"/>
              </a:rPr>
              <a:t> </a:t>
            </a:r>
            <a:r>
              <a:rPr sz="1400" i="1" spc="4" dirty="0" smtClean="0">
                <a:latin typeface="Times New Roman"/>
                <a:cs typeface="Times New Roman"/>
              </a:rPr>
              <a:t>d</a:t>
            </a:r>
            <a:r>
              <a:rPr sz="1400" i="1" spc="0" dirty="0" smtClean="0">
                <a:latin typeface="Times New Roman"/>
                <a:cs typeface="Times New Roman"/>
              </a:rPr>
              <a:t>e</a:t>
            </a:r>
            <a:r>
              <a:rPr sz="1400" i="1" spc="-14" dirty="0" smtClean="0">
                <a:latin typeface="Times New Roman"/>
                <a:cs typeface="Times New Roman"/>
              </a:rPr>
              <a:t> </a:t>
            </a:r>
            <a:r>
              <a:rPr sz="1400" i="1" spc="4" dirty="0" smtClean="0">
                <a:latin typeface="Times New Roman"/>
                <a:cs typeface="Times New Roman"/>
              </a:rPr>
              <a:t>s</a:t>
            </a:r>
            <a:r>
              <a:rPr sz="1400" i="1" spc="0" dirty="0" smtClean="0">
                <a:latin typeface="Times New Roman"/>
                <a:cs typeface="Times New Roman"/>
              </a:rPr>
              <a:t>e</a:t>
            </a:r>
            <a:r>
              <a:rPr sz="1400" i="1" spc="4" dirty="0" smtClean="0">
                <a:latin typeface="Times New Roman"/>
                <a:cs typeface="Times New Roman"/>
              </a:rPr>
              <a:t>nsibil</a:t>
            </a:r>
            <a:r>
              <a:rPr sz="1400" i="1" spc="-4" dirty="0" smtClean="0">
                <a:latin typeface="Times New Roman"/>
                <a:cs typeface="Times New Roman"/>
              </a:rPr>
              <a:t>it</a:t>
            </a:r>
            <a:r>
              <a:rPr sz="1400" i="1" spc="0" dirty="0" smtClean="0">
                <a:latin typeface="Times New Roman"/>
                <a:cs typeface="Times New Roman"/>
              </a:rPr>
              <a:t>é</a:t>
            </a:r>
            <a:r>
              <a:rPr sz="1400" spc="0" dirty="0" smtClean="0">
                <a:latin typeface="Times New Roman"/>
                <a:cs typeface="Times New Roman"/>
              </a:rPr>
              <a:t>)</a:t>
            </a:r>
            <a:endParaRPr sz="1400">
              <a:latin typeface="Times New Roman"/>
              <a:cs typeface="Times New Roman"/>
            </a:endParaRPr>
          </a:p>
          <a:p>
            <a:pPr marL="475944" marR="26746">
              <a:lnSpc>
                <a:spcPct val="95825"/>
              </a:lnSpc>
            </a:pPr>
            <a:r>
              <a:rPr sz="1400" b="1" spc="0" dirty="0" smtClean="0">
                <a:latin typeface="Times New Roman"/>
                <a:cs typeface="Times New Roman"/>
              </a:rPr>
              <a:t>be</a:t>
            </a:r>
            <a:r>
              <a:rPr sz="1400" b="1" spc="4" dirty="0" smtClean="0">
                <a:latin typeface="Times New Roman"/>
                <a:cs typeface="Times New Roman"/>
              </a:rPr>
              <a:t>gin</a:t>
            </a:r>
            <a:endParaRPr sz="1400">
              <a:latin typeface="Times New Roman"/>
              <a:cs typeface="Times New Roman"/>
            </a:endParaRPr>
          </a:p>
          <a:p>
            <a:pPr marL="1390307" marR="26746">
              <a:lnSpc>
                <a:spcPct val="95825"/>
              </a:lnSpc>
              <a:spcBef>
                <a:spcPts val="70"/>
              </a:spcBef>
            </a:pPr>
            <a:r>
              <a:rPr sz="1400" spc="4" dirty="0" smtClean="0">
                <a:latin typeface="Times New Roman"/>
                <a:cs typeface="Times New Roman"/>
              </a:rPr>
              <a:t>i</a:t>
            </a:r>
            <a:r>
              <a:rPr sz="1400" spc="0" dirty="0" smtClean="0">
                <a:latin typeface="Times New Roman"/>
                <a:cs typeface="Times New Roman"/>
              </a:rPr>
              <a:t>f</a:t>
            </a:r>
            <a:r>
              <a:rPr sz="1400" spc="335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a=</a:t>
            </a:r>
            <a:r>
              <a:rPr sz="1400" spc="-9" dirty="0" smtClean="0">
                <a:latin typeface="Times New Roman"/>
                <a:cs typeface="Times New Roman"/>
              </a:rPr>
              <a:t>’</a:t>
            </a:r>
            <a:r>
              <a:rPr sz="1400" spc="4" dirty="0" smtClean="0">
                <a:latin typeface="Times New Roman"/>
                <a:cs typeface="Times New Roman"/>
              </a:rPr>
              <a:t>1</a:t>
            </a:r>
            <a:r>
              <a:rPr sz="1400" spc="0" dirty="0" smtClean="0">
                <a:latin typeface="Times New Roman"/>
                <a:cs typeface="Times New Roman"/>
              </a:rPr>
              <a:t>’</a:t>
            </a:r>
            <a:r>
              <a:rPr sz="1400" spc="-109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a</a:t>
            </a:r>
            <a:r>
              <a:rPr sz="1400" spc="4" dirty="0" smtClean="0">
                <a:latin typeface="Times New Roman"/>
                <a:cs typeface="Times New Roman"/>
              </a:rPr>
              <a:t>n</a:t>
            </a:r>
            <a:r>
              <a:rPr sz="1400" spc="0" dirty="0" smtClean="0">
                <a:latin typeface="Times New Roman"/>
                <a:cs typeface="Times New Roman"/>
              </a:rPr>
              <a:t>d</a:t>
            </a:r>
            <a:r>
              <a:rPr sz="1400" spc="-9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b</a:t>
            </a:r>
            <a:r>
              <a:rPr sz="1400" spc="0" dirty="0" smtClean="0">
                <a:latin typeface="Times New Roman"/>
                <a:cs typeface="Times New Roman"/>
              </a:rPr>
              <a:t>=</a:t>
            </a:r>
            <a:r>
              <a:rPr sz="1400" spc="-9" dirty="0" smtClean="0">
                <a:latin typeface="Times New Roman"/>
                <a:cs typeface="Times New Roman"/>
              </a:rPr>
              <a:t>’</a:t>
            </a:r>
            <a:r>
              <a:rPr sz="1400" spc="4" dirty="0" smtClean="0">
                <a:latin typeface="Times New Roman"/>
                <a:cs typeface="Times New Roman"/>
              </a:rPr>
              <a:t>1</a:t>
            </a:r>
            <a:r>
              <a:rPr sz="1400" spc="0" dirty="0" smtClean="0">
                <a:latin typeface="Times New Roman"/>
                <a:cs typeface="Times New Roman"/>
              </a:rPr>
              <a:t>’</a:t>
            </a:r>
            <a:r>
              <a:rPr sz="1400" spc="-119" dirty="0" smtClean="0">
                <a:latin typeface="Times New Roman"/>
                <a:cs typeface="Times New Roman"/>
              </a:rPr>
              <a:t> </a:t>
            </a:r>
            <a:r>
              <a:rPr sz="1400" spc="4" dirty="0" smtClean="0">
                <a:latin typeface="Times New Roman"/>
                <a:cs typeface="Times New Roman"/>
              </a:rPr>
              <a:t>th</a:t>
            </a:r>
            <a:r>
              <a:rPr sz="1400" spc="0" dirty="0" smtClean="0">
                <a:latin typeface="Times New Roman"/>
                <a:cs typeface="Times New Roman"/>
              </a:rPr>
              <a:t>en</a:t>
            </a:r>
            <a:endParaRPr sz="1400">
              <a:latin typeface="Times New Roman"/>
              <a:cs typeface="Times New Roman"/>
            </a:endParaRPr>
          </a:p>
          <a:p>
            <a:pPr marL="2304314" marR="26746">
              <a:lnSpc>
                <a:spcPct val="95825"/>
              </a:lnSpc>
              <a:spcBef>
                <a:spcPts val="70"/>
              </a:spcBef>
            </a:pPr>
            <a:r>
              <a:rPr sz="1400" i="1" spc="0" dirty="0" smtClean="0">
                <a:latin typeface="Times New Roman"/>
                <a:cs typeface="Times New Roman"/>
              </a:rPr>
              <a:t>z</a:t>
            </a:r>
            <a:r>
              <a:rPr sz="1400" i="1" spc="4" dirty="0" smtClean="0">
                <a:latin typeface="Times New Roman"/>
                <a:cs typeface="Times New Roman"/>
              </a:rPr>
              <a:t> </a:t>
            </a:r>
            <a:r>
              <a:rPr sz="1400" i="1" spc="0" dirty="0" smtClean="0">
                <a:latin typeface="Times New Roman"/>
                <a:cs typeface="Times New Roman"/>
              </a:rPr>
              <a:t>&lt;= ‘</a:t>
            </a:r>
            <a:r>
              <a:rPr sz="1400" i="1" spc="4" dirty="0" smtClean="0">
                <a:latin typeface="Times New Roman"/>
                <a:cs typeface="Times New Roman"/>
              </a:rPr>
              <a:t>1</a:t>
            </a:r>
            <a:r>
              <a:rPr sz="1400" i="1" spc="0" dirty="0" smtClean="0">
                <a:latin typeface="Times New Roman"/>
                <a:cs typeface="Times New Roman"/>
              </a:rPr>
              <a:t>’;</a:t>
            </a:r>
            <a:endParaRPr sz="1400">
              <a:latin typeface="Times New Roman"/>
              <a:cs typeface="Times New Roman"/>
            </a:endParaRPr>
          </a:p>
          <a:p>
            <a:pPr marL="1363699" marR="1980752" algn="ctr">
              <a:lnSpc>
                <a:spcPct val="95825"/>
              </a:lnSpc>
              <a:spcBef>
                <a:spcPts val="70"/>
              </a:spcBef>
            </a:pPr>
            <a:r>
              <a:rPr sz="1400" i="1" spc="0" dirty="0" smtClean="0">
                <a:latin typeface="Times New Roman"/>
                <a:cs typeface="Times New Roman"/>
              </a:rPr>
              <a:t>e</a:t>
            </a:r>
            <a:r>
              <a:rPr sz="1400" i="1" spc="4" dirty="0" smtClean="0">
                <a:latin typeface="Times New Roman"/>
                <a:cs typeface="Times New Roman"/>
              </a:rPr>
              <a:t>lse</a:t>
            </a:r>
            <a:endParaRPr sz="1400">
              <a:latin typeface="Times New Roman"/>
              <a:cs typeface="Times New Roman"/>
            </a:endParaRPr>
          </a:p>
          <a:p>
            <a:pPr marL="2303957" marR="26746">
              <a:lnSpc>
                <a:spcPct val="95825"/>
              </a:lnSpc>
              <a:spcBef>
                <a:spcPts val="70"/>
              </a:spcBef>
            </a:pPr>
            <a:r>
              <a:rPr sz="1400" i="1" spc="0" dirty="0" smtClean="0">
                <a:latin typeface="Times New Roman"/>
                <a:cs typeface="Times New Roman"/>
              </a:rPr>
              <a:t>z</a:t>
            </a:r>
            <a:r>
              <a:rPr sz="1400" i="1" spc="4" dirty="0" smtClean="0">
                <a:latin typeface="Times New Roman"/>
                <a:cs typeface="Times New Roman"/>
              </a:rPr>
              <a:t> </a:t>
            </a:r>
            <a:r>
              <a:rPr sz="1400" i="1" spc="0" dirty="0" smtClean="0">
                <a:latin typeface="Times New Roman"/>
                <a:cs typeface="Times New Roman"/>
              </a:rPr>
              <a:t>&lt;= ‘</a:t>
            </a:r>
            <a:r>
              <a:rPr sz="1400" i="1" spc="4" dirty="0" smtClean="0">
                <a:latin typeface="Times New Roman"/>
                <a:cs typeface="Times New Roman"/>
              </a:rPr>
              <a:t>0</a:t>
            </a:r>
            <a:r>
              <a:rPr sz="1400" i="1" spc="0" dirty="0" smtClean="0">
                <a:latin typeface="Times New Roman"/>
                <a:cs typeface="Times New Roman"/>
              </a:rPr>
              <a:t>’;</a:t>
            </a:r>
            <a:endParaRPr sz="1400">
              <a:latin typeface="Times New Roman"/>
              <a:cs typeface="Times New Roman"/>
            </a:endParaRPr>
          </a:p>
          <a:p>
            <a:pPr marL="1361382" marR="1796988" algn="ctr">
              <a:lnSpc>
                <a:spcPct val="95825"/>
              </a:lnSpc>
              <a:spcBef>
                <a:spcPts val="70"/>
              </a:spcBef>
            </a:pPr>
            <a:r>
              <a:rPr sz="1400" i="1" spc="0" dirty="0" smtClean="0">
                <a:latin typeface="Times New Roman"/>
                <a:cs typeface="Times New Roman"/>
              </a:rPr>
              <a:t>e</a:t>
            </a:r>
            <a:r>
              <a:rPr sz="1400" i="1" spc="4" dirty="0" smtClean="0">
                <a:latin typeface="Times New Roman"/>
                <a:cs typeface="Times New Roman"/>
              </a:rPr>
              <a:t>n</a:t>
            </a:r>
            <a:r>
              <a:rPr sz="1400" i="1" spc="0" dirty="0" smtClean="0">
                <a:latin typeface="Times New Roman"/>
                <a:cs typeface="Times New Roman"/>
              </a:rPr>
              <a:t>d</a:t>
            </a:r>
            <a:r>
              <a:rPr sz="1400" i="1" spc="-9" dirty="0" smtClean="0">
                <a:latin typeface="Times New Roman"/>
                <a:cs typeface="Times New Roman"/>
              </a:rPr>
              <a:t> </a:t>
            </a:r>
            <a:r>
              <a:rPr sz="1400" i="1" spc="4" dirty="0" smtClean="0">
                <a:latin typeface="Times New Roman"/>
                <a:cs typeface="Times New Roman"/>
              </a:rPr>
              <a:t>if</a:t>
            </a:r>
            <a:r>
              <a:rPr sz="1400" i="1" spc="0" dirty="0" smtClean="0">
                <a:latin typeface="Times New Roman"/>
                <a:cs typeface="Times New Roman"/>
              </a:rPr>
              <a:t>;</a:t>
            </a:r>
            <a:endParaRPr sz="1400">
              <a:latin typeface="Times New Roman"/>
              <a:cs typeface="Times New Roman"/>
            </a:endParaRPr>
          </a:p>
          <a:p>
            <a:pPr marL="474874" marR="26746">
              <a:lnSpc>
                <a:spcPct val="95825"/>
              </a:lnSpc>
              <a:spcBef>
                <a:spcPts val="70"/>
              </a:spcBef>
            </a:pPr>
            <a:r>
              <a:rPr sz="1400" b="1" spc="0" dirty="0" smtClean="0">
                <a:latin typeface="Times New Roman"/>
                <a:cs typeface="Times New Roman"/>
              </a:rPr>
              <a:t>end</a:t>
            </a:r>
            <a:r>
              <a:rPr sz="1400" b="1" spc="-14" dirty="0" smtClean="0">
                <a:latin typeface="Times New Roman"/>
                <a:cs typeface="Times New Roman"/>
              </a:rPr>
              <a:t> </a:t>
            </a:r>
            <a:r>
              <a:rPr sz="1400" b="1" spc="0" dirty="0" smtClean="0">
                <a:latin typeface="Times New Roman"/>
                <a:cs typeface="Times New Roman"/>
              </a:rPr>
              <a:t>p</a:t>
            </a:r>
            <a:r>
              <a:rPr sz="1400" b="1" spc="-25" dirty="0" smtClean="0">
                <a:latin typeface="Times New Roman"/>
                <a:cs typeface="Times New Roman"/>
              </a:rPr>
              <a:t>r</a:t>
            </a:r>
            <a:r>
              <a:rPr sz="1400" b="1" spc="4" dirty="0" smtClean="0">
                <a:latin typeface="Times New Roman"/>
                <a:cs typeface="Times New Roman"/>
              </a:rPr>
              <a:t>o</a:t>
            </a:r>
            <a:r>
              <a:rPr sz="1400" b="1" spc="0" dirty="0" smtClean="0">
                <a:latin typeface="Times New Roman"/>
                <a:cs typeface="Times New Roman"/>
              </a:rPr>
              <a:t>ce</a:t>
            </a:r>
            <a:r>
              <a:rPr sz="1400" b="1" spc="4" dirty="0" smtClean="0">
                <a:latin typeface="Times New Roman"/>
                <a:cs typeface="Times New Roman"/>
              </a:rPr>
              <a:t>ss</a:t>
            </a:r>
            <a:r>
              <a:rPr sz="1400" spc="0" dirty="0" smtClean="0">
                <a:latin typeface="Times New Roman"/>
                <a:cs typeface="Times New Roman"/>
              </a:rPr>
              <a:t>;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5184140" y="4135514"/>
            <a:ext cx="2716784" cy="3606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0"/>
              </a:lnSpc>
              <a:spcBef>
                <a:spcPts val="67"/>
              </a:spcBef>
            </a:pPr>
            <a:r>
              <a:rPr sz="1800" b="1" spc="0" baseline="4904" dirty="0" smtClean="0">
                <a:latin typeface="Courier New"/>
                <a:cs typeface="Courier New"/>
              </a:rPr>
              <a:t>pr</a:t>
            </a:r>
            <a:r>
              <a:rPr sz="1800" b="1" spc="9" baseline="4904" dirty="0" smtClean="0">
                <a:latin typeface="Courier New"/>
                <a:cs typeface="Courier New"/>
              </a:rPr>
              <a:t>o</a:t>
            </a:r>
            <a:r>
              <a:rPr sz="1800" b="1" spc="0" baseline="4904" dirty="0" smtClean="0">
                <a:latin typeface="Courier New"/>
                <a:cs typeface="Courier New"/>
              </a:rPr>
              <a:t>ce</a:t>
            </a:r>
            <a:r>
              <a:rPr sz="1800" b="1" spc="9" baseline="4904" dirty="0" smtClean="0">
                <a:latin typeface="Courier New"/>
                <a:cs typeface="Courier New"/>
              </a:rPr>
              <a:t>s</a:t>
            </a:r>
            <a:r>
              <a:rPr sz="1800" b="1" spc="0" baseline="4904" dirty="0" smtClean="0">
                <a:latin typeface="Courier New"/>
                <a:cs typeface="Courier New"/>
              </a:rPr>
              <a:t>s</a:t>
            </a:r>
            <a:r>
              <a:rPr sz="1800" b="1" spc="9" baseline="4904" dirty="0" smtClean="0">
                <a:latin typeface="Courier New"/>
                <a:cs typeface="Courier New"/>
              </a:rPr>
              <a:t> </a:t>
            </a:r>
            <a:r>
              <a:rPr sz="1800" spc="0" baseline="4904" dirty="0" smtClean="0">
                <a:latin typeface="Courier New"/>
                <a:cs typeface="Courier New"/>
              </a:rPr>
              <a:t>(</a:t>
            </a:r>
            <a:r>
              <a:rPr sz="1800" spc="9" baseline="4904" dirty="0" smtClean="0">
                <a:latin typeface="Courier New"/>
                <a:cs typeface="Courier New"/>
              </a:rPr>
              <a:t>E</a:t>
            </a:r>
            <a:r>
              <a:rPr sz="1800" spc="0" baseline="4904" dirty="0" smtClean="0">
                <a:latin typeface="Courier New"/>
                <a:cs typeface="Courier New"/>
              </a:rPr>
              <a:t>nt</a:t>
            </a:r>
            <a:r>
              <a:rPr sz="1800" spc="9" baseline="4904" dirty="0" smtClean="0">
                <a:latin typeface="Courier New"/>
                <a:cs typeface="Courier New"/>
              </a:rPr>
              <a:t>r</a:t>
            </a:r>
            <a:r>
              <a:rPr sz="1800" spc="0" baseline="4904" dirty="0" smtClean="0">
                <a:latin typeface="Courier New"/>
                <a:cs typeface="Courier New"/>
              </a:rPr>
              <a:t>e</a:t>
            </a:r>
            <a:r>
              <a:rPr sz="1800" spc="9" baseline="4904" dirty="0" smtClean="0">
                <a:latin typeface="Courier New"/>
                <a:cs typeface="Courier New"/>
              </a:rPr>
              <a:t>e1</a:t>
            </a:r>
            <a:r>
              <a:rPr sz="1800" spc="0" baseline="4904" dirty="0" smtClean="0">
                <a:latin typeface="Courier New"/>
                <a:cs typeface="Courier New"/>
              </a:rPr>
              <a:t>,E</a:t>
            </a:r>
            <a:r>
              <a:rPr sz="1800" spc="9" baseline="4904" dirty="0" smtClean="0">
                <a:latin typeface="Courier New"/>
                <a:cs typeface="Courier New"/>
              </a:rPr>
              <a:t>n</a:t>
            </a:r>
            <a:r>
              <a:rPr sz="1800" spc="0" baseline="4904" dirty="0" smtClean="0">
                <a:latin typeface="Courier New"/>
                <a:cs typeface="Courier New"/>
              </a:rPr>
              <a:t>tr</a:t>
            </a:r>
            <a:r>
              <a:rPr sz="1800" spc="9" baseline="4904" dirty="0" smtClean="0">
                <a:latin typeface="Courier New"/>
                <a:cs typeface="Courier New"/>
              </a:rPr>
              <a:t>e</a:t>
            </a:r>
            <a:r>
              <a:rPr sz="1800" spc="0" baseline="4904" dirty="0" smtClean="0">
                <a:latin typeface="Courier New"/>
                <a:cs typeface="Courier New"/>
              </a:rPr>
              <a:t>e</a:t>
            </a:r>
            <a:r>
              <a:rPr sz="1800" spc="9" baseline="4904" dirty="0" smtClean="0">
                <a:latin typeface="Courier New"/>
                <a:cs typeface="Courier New"/>
              </a:rPr>
              <a:t>2</a:t>
            </a:r>
            <a:r>
              <a:rPr sz="1800" spc="0" baseline="4904" dirty="0" smtClean="0">
                <a:latin typeface="Courier New"/>
                <a:cs typeface="Courier New"/>
              </a:rPr>
              <a:t>,</a:t>
            </a:r>
            <a:r>
              <a:rPr sz="1800" spc="9" baseline="4904" dirty="0" smtClean="0">
                <a:latin typeface="Courier New"/>
                <a:cs typeface="Courier New"/>
              </a:rPr>
              <a:t>S</a:t>
            </a:r>
            <a:r>
              <a:rPr sz="1800" spc="0" baseline="4904" dirty="0" smtClean="0">
                <a:latin typeface="Courier New"/>
                <a:cs typeface="Courier New"/>
              </a:rPr>
              <a:t>el)</a:t>
            </a:r>
            <a:endParaRPr sz="1200">
              <a:latin typeface="Courier New"/>
              <a:cs typeface="Courier New"/>
            </a:endParaRPr>
          </a:p>
          <a:p>
            <a:pPr marL="288543" marR="22859">
              <a:lnSpc>
                <a:spcPct val="94401"/>
              </a:lnSpc>
              <a:spcBef>
                <a:spcPts val="13"/>
              </a:spcBef>
            </a:pPr>
            <a:r>
              <a:rPr sz="1200" b="1" spc="0" dirty="0" smtClean="0">
                <a:latin typeface="Courier New"/>
                <a:cs typeface="Courier New"/>
              </a:rPr>
              <a:t>be</a:t>
            </a:r>
            <a:r>
              <a:rPr sz="1200" b="1" spc="9" dirty="0" smtClean="0">
                <a:latin typeface="Courier New"/>
                <a:cs typeface="Courier New"/>
              </a:rPr>
              <a:t>g</a:t>
            </a:r>
            <a:r>
              <a:rPr sz="1200" b="1" spc="0" dirty="0" smtClean="0">
                <a:latin typeface="Courier New"/>
                <a:cs typeface="Courier New"/>
              </a:rPr>
              <a:t>in</a:t>
            </a:r>
            <a:endParaRPr sz="1200">
              <a:latin typeface="Courier New"/>
              <a:cs typeface="Courier New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459983" y="4501274"/>
            <a:ext cx="1154672" cy="108915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88544" marR="3036">
              <a:lnSpc>
                <a:spcPts val="1340"/>
              </a:lnSpc>
              <a:spcBef>
                <a:spcPts val="67"/>
              </a:spcBef>
            </a:pPr>
            <a:r>
              <a:rPr sz="1800" b="1" spc="0" baseline="4904" dirty="0" smtClean="0">
                <a:latin typeface="Courier New"/>
                <a:cs typeface="Courier New"/>
              </a:rPr>
              <a:t>if</a:t>
            </a:r>
            <a:r>
              <a:rPr sz="1800" b="1" spc="9" baseline="4904" dirty="0" smtClean="0">
                <a:latin typeface="Courier New"/>
                <a:cs typeface="Courier New"/>
              </a:rPr>
              <a:t> </a:t>
            </a:r>
            <a:r>
              <a:rPr sz="1800" spc="9" baseline="4904" dirty="0" smtClean="0">
                <a:latin typeface="Courier New"/>
                <a:cs typeface="Courier New"/>
              </a:rPr>
              <a:t>(</a:t>
            </a:r>
            <a:r>
              <a:rPr sz="1800" spc="0" baseline="4904" dirty="0" smtClean="0">
                <a:latin typeface="Courier New"/>
                <a:cs typeface="Courier New"/>
              </a:rPr>
              <a:t>Sel</a:t>
            </a:r>
            <a:r>
              <a:rPr sz="1800" spc="9" baseline="4904" dirty="0" smtClean="0">
                <a:latin typeface="Courier New"/>
                <a:cs typeface="Courier New"/>
              </a:rPr>
              <a:t> </a:t>
            </a:r>
            <a:r>
              <a:rPr sz="1800" spc="0" baseline="4904" dirty="0" smtClean="0">
                <a:latin typeface="Courier New"/>
                <a:cs typeface="Courier New"/>
              </a:rPr>
              <a:t>=</a:t>
            </a:r>
            <a:endParaRPr sz="1200">
              <a:latin typeface="Courier New"/>
              <a:cs typeface="Courier New"/>
            </a:endParaRPr>
          </a:p>
          <a:p>
            <a:pPr marL="564387">
              <a:lnSpc>
                <a:spcPct val="94401"/>
              </a:lnSpc>
              <a:spcBef>
                <a:spcPts val="13"/>
              </a:spcBef>
            </a:pPr>
            <a:r>
              <a:rPr sz="1200" spc="9" dirty="0" smtClean="0">
                <a:latin typeface="Courier New"/>
                <a:cs typeface="Courier New"/>
              </a:rPr>
              <a:t>S</a:t>
            </a:r>
            <a:r>
              <a:rPr sz="1200" spc="0" dirty="0" smtClean="0">
                <a:latin typeface="Courier New"/>
                <a:cs typeface="Courier New"/>
              </a:rPr>
              <a:t>or</a:t>
            </a:r>
            <a:r>
              <a:rPr sz="1200" spc="9" dirty="0" smtClean="0">
                <a:latin typeface="Courier New"/>
                <a:cs typeface="Courier New"/>
              </a:rPr>
              <a:t>t</a:t>
            </a:r>
            <a:r>
              <a:rPr sz="1200" spc="0" dirty="0" smtClean="0">
                <a:latin typeface="Courier New"/>
                <a:cs typeface="Courier New"/>
              </a:rPr>
              <a:t>ie</a:t>
            </a:r>
            <a:endParaRPr sz="1200">
              <a:latin typeface="Courier New"/>
              <a:cs typeface="Courier New"/>
            </a:endParaRPr>
          </a:p>
          <a:p>
            <a:pPr marL="288544" marR="25896">
              <a:lnSpc>
                <a:spcPct val="94401"/>
              </a:lnSpc>
              <a:spcBef>
                <a:spcPts val="80"/>
              </a:spcBef>
            </a:pPr>
            <a:r>
              <a:rPr sz="1200" b="1" spc="0" dirty="0" smtClean="0">
                <a:latin typeface="Courier New"/>
                <a:cs typeface="Courier New"/>
              </a:rPr>
              <a:t>e</a:t>
            </a:r>
            <a:r>
              <a:rPr sz="1200" b="1" spc="9" dirty="0" smtClean="0">
                <a:latin typeface="Courier New"/>
                <a:cs typeface="Courier New"/>
              </a:rPr>
              <a:t>l</a:t>
            </a:r>
            <a:r>
              <a:rPr sz="1200" b="1" spc="0" dirty="0" smtClean="0">
                <a:latin typeface="Courier New"/>
                <a:cs typeface="Courier New"/>
              </a:rPr>
              <a:t>se</a:t>
            </a:r>
            <a:endParaRPr sz="1200">
              <a:latin typeface="Courier New"/>
              <a:cs typeface="Courier New"/>
            </a:endParaRPr>
          </a:p>
          <a:p>
            <a:pPr marL="564387">
              <a:lnSpc>
                <a:spcPct val="94401"/>
              </a:lnSpc>
              <a:spcBef>
                <a:spcPts val="80"/>
              </a:spcBef>
            </a:pPr>
            <a:r>
              <a:rPr sz="1200" spc="9" dirty="0" smtClean="0">
                <a:latin typeface="Courier New"/>
                <a:cs typeface="Courier New"/>
              </a:rPr>
              <a:t>S</a:t>
            </a:r>
            <a:r>
              <a:rPr sz="1200" spc="0" dirty="0" smtClean="0">
                <a:latin typeface="Courier New"/>
                <a:cs typeface="Courier New"/>
              </a:rPr>
              <a:t>or</a:t>
            </a:r>
            <a:r>
              <a:rPr sz="1200" spc="9" dirty="0" smtClean="0">
                <a:latin typeface="Courier New"/>
                <a:cs typeface="Courier New"/>
              </a:rPr>
              <a:t>t</a:t>
            </a:r>
            <a:r>
              <a:rPr sz="1200" spc="0" dirty="0" smtClean="0">
                <a:latin typeface="Courier New"/>
                <a:cs typeface="Courier New"/>
              </a:rPr>
              <a:t>ie</a:t>
            </a:r>
            <a:endParaRPr sz="1200">
              <a:latin typeface="Courier New"/>
              <a:cs typeface="Courier New"/>
            </a:endParaRPr>
          </a:p>
          <a:p>
            <a:pPr marL="288544" marR="25896">
              <a:lnSpc>
                <a:spcPct val="94401"/>
              </a:lnSpc>
              <a:spcBef>
                <a:spcPts val="55"/>
              </a:spcBef>
            </a:pPr>
            <a:r>
              <a:rPr sz="1200" b="1" spc="0" dirty="0" smtClean="0">
                <a:latin typeface="Courier New"/>
                <a:cs typeface="Courier New"/>
              </a:rPr>
              <a:t>e</a:t>
            </a:r>
            <a:r>
              <a:rPr sz="1200" b="1" spc="9" dirty="0" smtClean="0">
                <a:latin typeface="Courier New"/>
                <a:cs typeface="Courier New"/>
              </a:rPr>
              <a:t>n</a:t>
            </a:r>
            <a:r>
              <a:rPr sz="1200" b="1" spc="0" dirty="0" smtClean="0">
                <a:latin typeface="Courier New"/>
                <a:cs typeface="Courier New"/>
              </a:rPr>
              <a:t>d</a:t>
            </a:r>
            <a:r>
              <a:rPr sz="1200" b="1" spc="9" dirty="0" smtClean="0">
                <a:latin typeface="Courier New"/>
                <a:cs typeface="Courier New"/>
              </a:rPr>
              <a:t> </a:t>
            </a:r>
            <a:r>
              <a:rPr sz="1200" b="1" spc="0" dirty="0" smtClean="0">
                <a:latin typeface="Courier New"/>
                <a:cs typeface="Courier New"/>
              </a:rPr>
              <a:t>if</a:t>
            </a:r>
            <a:r>
              <a:rPr sz="1200" spc="0" dirty="0" smtClean="0">
                <a:latin typeface="Courier New"/>
                <a:cs typeface="Courier New"/>
              </a:rPr>
              <a:t>;</a:t>
            </a:r>
            <a:endParaRPr sz="1200">
              <a:latin typeface="Courier New"/>
              <a:cs typeface="Courier New"/>
            </a:endParaRPr>
          </a:p>
          <a:p>
            <a:pPr marR="17514" algn="ctr">
              <a:lnSpc>
                <a:spcPct val="94401"/>
              </a:lnSpc>
              <a:spcBef>
                <a:spcPts val="80"/>
              </a:spcBef>
            </a:pPr>
            <a:r>
              <a:rPr sz="1200" b="1" spc="0" dirty="0" smtClean="0">
                <a:latin typeface="Courier New"/>
                <a:cs typeface="Courier New"/>
              </a:rPr>
              <a:t>end</a:t>
            </a:r>
            <a:r>
              <a:rPr sz="1200" b="1" spc="25" dirty="0" smtClean="0">
                <a:latin typeface="Courier New"/>
                <a:cs typeface="Courier New"/>
              </a:rPr>
              <a:t> </a:t>
            </a:r>
            <a:r>
              <a:rPr sz="1200" b="1" spc="0" dirty="0" smtClean="0">
                <a:latin typeface="Courier New"/>
                <a:cs typeface="Courier New"/>
              </a:rPr>
              <a:t>process</a:t>
            </a:r>
            <a:r>
              <a:rPr sz="1200" spc="0" dirty="0" smtClean="0">
                <a:latin typeface="Courier New"/>
                <a:cs typeface="Courier New"/>
              </a:rPr>
              <a:t>;</a:t>
            </a:r>
            <a:endParaRPr sz="1200">
              <a:latin typeface="Courier New"/>
              <a:cs typeface="Courier New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657847" y="4501274"/>
            <a:ext cx="1060196" cy="3606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2859">
              <a:lnSpc>
                <a:spcPts val="1340"/>
              </a:lnSpc>
              <a:spcBef>
                <a:spcPts val="67"/>
              </a:spcBef>
            </a:pPr>
            <a:r>
              <a:rPr sz="1800" spc="0" baseline="4904" dirty="0" smtClean="0">
                <a:latin typeface="Courier New"/>
                <a:cs typeface="Courier New"/>
              </a:rPr>
              <a:t>'0</a:t>
            </a:r>
            <a:r>
              <a:rPr sz="1800" spc="9" baseline="4904" dirty="0" smtClean="0">
                <a:latin typeface="Courier New"/>
                <a:cs typeface="Courier New"/>
              </a:rPr>
              <a:t>'</a:t>
            </a:r>
            <a:r>
              <a:rPr sz="1800" spc="0" baseline="4904" dirty="0" smtClean="0">
                <a:latin typeface="Courier New"/>
                <a:cs typeface="Courier New"/>
              </a:rPr>
              <a:t>) </a:t>
            </a:r>
            <a:r>
              <a:rPr sz="1800" b="1" spc="9" baseline="4904" dirty="0" smtClean="0">
                <a:latin typeface="Courier New"/>
                <a:cs typeface="Courier New"/>
              </a:rPr>
              <a:t>t</a:t>
            </a:r>
            <a:r>
              <a:rPr sz="1800" b="1" spc="0" baseline="4904" dirty="0" smtClean="0">
                <a:latin typeface="Courier New"/>
                <a:cs typeface="Courier New"/>
              </a:rPr>
              <a:t>h</a:t>
            </a:r>
            <a:r>
              <a:rPr sz="1800" b="1" spc="9" baseline="4904" dirty="0" smtClean="0">
                <a:latin typeface="Courier New"/>
                <a:cs typeface="Courier New"/>
              </a:rPr>
              <a:t>en</a:t>
            </a:r>
            <a:endParaRPr sz="1200">
              <a:latin typeface="Courier New"/>
              <a:cs typeface="Courier New"/>
            </a:endParaRPr>
          </a:p>
          <a:p>
            <a:pPr marL="12700">
              <a:lnSpc>
                <a:spcPct val="94401"/>
              </a:lnSpc>
              <a:spcBef>
                <a:spcPts val="13"/>
              </a:spcBef>
            </a:pPr>
            <a:r>
              <a:rPr sz="1200" spc="0" dirty="0" smtClean="0">
                <a:latin typeface="Courier New"/>
                <a:cs typeface="Courier New"/>
              </a:rPr>
              <a:t>&lt;=</a:t>
            </a:r>
            <a:r>
              <a:rPr sz="1200" spc="9" dirty="0" smtClean="0">
                <a:latin typeface="Courier New"/>
                <a:cs typeface="Courier New"/>
              </a:rPr>
              <a:t> </a:t>
            </a:r>
            <a:r>
              <a:rPr sz="1200" spc="0" dirty="0" smtClean="0">
                <a:latin typeface="Courier New"/>
                <a:cs typeface="Courier New"/>
              </a:rPr>
              <a:t>En</a:t>
            </a:r>
            <a:r>
              <a:rPr sz="1200" spc="9" dirty="0" smtClean="0">
                <a:latin typeface="Courier New"/>
                <a:cs typeface="Courier New"/>
              </a:rPr>
              <a:t>t</a:t>
            </a:r>
            <a:r>
              <a:rPr sz="1200" spc="0" dirty="0" smtClean="0">
                <a:latin typeface="Courier New"/>
                <a:cs typeface="Courier New"/>
              </a:rPr>
              <a:t>r</a:t>
            </a:r>
            <a:r>
              <a:rPr sz="1200" spc="9" dirty="0" smtClean="0">
                <a:latin typeface="Courier New"/>
                <a:cs typeface="Courier New"/>
              </a:rPr>
              <a:t>e</a:t>
            </a:r>
            <a:r>
              <a:rPr sz="1200" spc="0" dirty="0" smtClean="0">
                <a:latin typeface="Courier New"/>
                <a:cs typeface="Courier New"/>
              </a:rPr>
              <a:t>e</a:t>
            </a:r>
            <a:r>
              <a:rPr sz="1200" spc="9" dirty="0" smtClean="0">
                <a:latin typeface="Courier New"/>
                <a:cs typeface="Courier New"/>
              </a:rPr>
              <a:t>1</a:t>
            </a:r>
            <a:r>
              <a:rPr sz="1200" spc="0" dirty="0" smtClean="0">
                <a:latin typeface="Courier New"/>
                <a:cs typeface="Courier New"/>
              </a:rPr>
              <a:t>;</a:t>
            </a:r>
            <a:endParaRPr sz="1200">
              <a:latin typeface="Courier New"/>
              <a:cs typeface="Courier New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657847" y="5049914"/>
            <a:ext cx="1060196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0"/>
              </a:lnSpc>
              <a:spcBef>
                <a:spcPts val="67"/>
              </a:spcBef>
            </a:pPr>
            <a:r>
              <a:rPr sz="1800" spc="0" baseline="4904" dirty="0" smtClean="0">
                <a:latin typeface="Courier New"/>
                <a:cs typeface="Courier New"/>
              </a:rPr>
              <a:t>&lt;=</a:t>
            </a:r>
            <a:r>
              <a:rPr sz="1800" spc="9" baseline="4904" dirty="0" smtClean="0">
                <a:latin typeface="Courier New"/>
                <a:cs typeface="Courier New"/>
              </a:rPr>
              <a:t> </a:t>
            </a:r>
            <a:r>
              <a:rPr sz="1800" spc="0" baseline="4904" dirty="0" smtClean="0">
                <a:latin typeface="Courier New"/>
                <a:cs typeface="Courier New"/>
              </a:rPr>
              <a:t>En</a:t>
            </a:r>
            <a:r>
              <a:rPr sz="1800" spc="9" baseline="4904" dirty="0" smtClean="0">
                <a:latin typeface="Courier New"/>
                <a:cs typeface="Courier New"/>
              </a:rPr>
              <a:t>t</a:t>
            </a:r>
            <a:r>
              <a:rPr sz="1800" spc="0" baseline="4904" dirty="0" smtClean="0">
                <a:latin typeface="Courier New"/>
                <a:cs typeface="Courier New"/>
              </a:rPr>
              <a:t>r</a:t>
            </a:r>
            <a:r>
              <a:rPr sz="1800" spc="9" baseline="4904" dirty="0" smtClean="0">
                <a:latin typeface="Courier New"/>
                <a:cs typeface="Courier New"/>
              </a:rPr>
              <a:t>e</a:t>
            </a:r>
            <a:r>
              <a:rPr sz="1800" spc="0" baseline="4904" dirty="0" smtClean="0">
                <a:latin typeface="Courier New"/>
                <a:cs typeface="Courier New"/>
              </a:rPr>
              <a:t>e</a:t>
            </a:r>
            <a:r>
              <a:rPr sz="1800" spc="9" baseline="4904" dirty="0" smtClean="0">
                <a:latin typeface="Courier New"/>
                <a:cs typeface="Courier New"/>
              </a:rPr>
              <a:t>2</a:t>
            </a:r>
            <a:r>
              <a:rPr sz="1800" spc="0" baseline="4904" dirty="0" smtClean="0">
                <a:latin typeface="Courier New"/>
                <a:cs typeface="Courier New"/>
              </a:rPr>
              <a:t>;</a:t>
            </a:r>
            <a:endParaRPr sz="1200">
              <a:latin typeface="Courier New"/>
              <a:cs typeface="Courier New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969334" y="2961572"/>
            <a:ext cx="354174" cy="2584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9" name="object 29"/>
          <p:cNvSpPr txBox="1"/>
          <p:nvPr/>
        </p:nvSpPr>
        <p:spPr>
          <a:xfrm>
            <a:off x="7323508" y="2961572"/>
            <a:ext cx="405811" cy="2543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8" name="object 28"/>
          <p:cNvSpPr txBox="1"/>
          <p:nvPr/>
        </p:nvSpPr>
        <p:spPr>
          <a:xfrm>
            <a:off x="6969331" y="2617241"/>
            <a:ext cx="354177" cy="2101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7" name="object 27"/>
          <p:cNvSpPr txBox="1"/>
          <p:nvPr/>
        </p:nvSpPr>
        <p:spPr>
          <a:xfrm>
            <a:off x="5156517" y="2226939"/>
            <a:ext cx="114052" cy="3014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6" name="object 26"/>
          <p:cNvSpPr txBox="1"/>
          <p:nvPr/>
        </p:nvSpPr>
        <p:spPr>
          <a:xfrm>
            <a:off x="5270569" y="2226939"/>
            <a:ext cx="1577734" cy="22605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5" name="object 25"/>
          <p:cNvSpPr txBox="1"/>
          <p:nvPr/>
        </p:nvSpPr>
        <p:spPr>
          <a:xfrm>
            <a:off x="6848303" y="2226939"/>
            <a:ext cx="1272897" cy="13563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23864" marR="418331">
              <a:lnSpc>
                <a:spcPts val="4900"/>
              </a:lnSpc>
              <a:spcBef>
                <a:spcPts val="605"/>
              </a:spcBef>
              <a:tabLst>
                <a:tab pos="825500" algn="l"/>
              </a:tabLst>
            </a:pPr>
            <a:r>
              <a:rPr sz="1150" dirty="0" smtClean="0">
                <a:latin typeface="Times New Roman"/>
                <a:cs typeface="Times New Roman"/>
              </a:rPr>
              <a:t>S2 </a:t>
            </a:r>
            <a:r>
              <a:rPr sz="1150" spc="139" dirty="0" smtClean="0">
                <a:latin typeface="Times New Roman"/>
                <a:cs typeface="Times New Roman"/>
              </a:rPr>
              <a:t> </a:t>
            </a:r>
            <a:r>
              <a:rPr sz="1150" u="sng" spc="0" dirty="0" smtClean="0">
                <a:latin typeface="Times New Roman"/>
                <a:cs typeface="Times New Roman"/>
              </a:rPr>
              <a:t> 	</a:t>
            </a:r>
            <a:r>
              <a:rPr sz="1150" spc="0" dirty="0" smtClean="0">
                <a:latin typeface="Times New Roman"/>
                <a:cs typeface="Times New Roman"/>
              </a:rPr>
              <a:t> S3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8121201" y="2226939"/>
            <a:ext cx="285785" cy="6713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3" name="object 23"/>
          <p:cNvSpPr txBox="1"/>
          <p:nvPr/>
        </p:nvSpPr>
        <p:spPr>
          <a:xfrm>
            <a:off x="8406987" y="2226939"/>
            <a:ext cx="171085" cy="6713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2" name="object 22"/>
          <p:cNvSpPr txBox="1"/>
          <p:nvPr/>
        </p:nvSpPr>
        <p:spPr>
          <a:xfrm>
            <a:off x="5270569" y="2452992"/>
            <a:ext cx="1273587" cy="754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  <a:spcBef>
                <a:spcPts val="43"/>
              </a:spcBef>
            </a:pPr>
            <a:endParaRPr sz="550"/>
          </a:p>
        </p:txBody>
      </p:sp>
      <p:sp>
        <p:nvSpPr>
          <p:cNvPr id="21" name="object 21"/>
          <p:cNvSpPr txBox="1"/>
          <p:nvPr/>
        </p:nvSpPr>
        <p:spPr>
          <a:xfrm>
            <a:off x="6544157" y="2452992"/>
            <a:ext cx="304146" cy="301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0" name="object 20"/>
          <p:cNvSpPr txBox="1"/>
          <p:nvPr/>
        </p:nvSpPr>
        <p:spPr>
          <a:xfrm>
            <a:off x="5156517" y="2528411"/>
            <a:ext cx="114052" cy="16258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9" name="object 19"/>
          <p:cNvSpPr txBox="1"/>
          <p:nvPr/>
        </p:nvSpPr>
        <p:spPr>
          <a:xfrm>
            <a:off x="5270569" y="2528411"/>
            <a:ext cx="329736" cy="16258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8" name="object 18"/>
          <p:cNvSpPr txBox="1"/>
          <p:nvPr/>
        </p:nvSpPr>
        <p:spPr>
          <a:xfrm>
            <a:off x="5600306" y="2528411"/>
            <a:ext cx="253660" cy="28905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7" name="object 17"/>
          <p:cNvSpPr txBox="1"/>
          <p:nvPr/>
        </p:nvSpPr>
        <p:spPr>
          <a:xfrm>
            <a:off x="5853967" y="2528411"/>
            <a:ext cx="690190" cy="16411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6" name="object 16"/>
          <p:cNvSpPr txBox="1"/>
          <p:nvPr/>
        </p:nvSpPr>
        <p:spPr>
          <a:xfrm>
            <a:off x="5156517" y="2690993"/>
            <a:ext cx="114052" cy="60428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5" name="object 15"/>
          <p:cNvSpPr txBox="1"/>
          <p:nvPr/>
        </p:nvSpPr>
        <p:spPr>
          <a:xfrm>
            <a:off x="5270569" y="2690993"/>
            <a:ext cx="114064" cy="4401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4" name="object 14"/>
          <p:cNvSpPr txBox="1"/>
          <p:nvPr/>
        </p:nvSpPr>
        <p:spPr>
          <a:xfrm>
            <a:off x="5384634" y="2690993"/>
            <a:ext cx="215671" cy="12646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50"/>
              </a:lnSpc>
              <a:spcBef>
                <a:spcPts val="45"/>
              </a:spcBef>
            </a:pPr>
            <a:endParaRPr sz="950"/>
          </a:p>
        </p:txBody>
      </p:sp>
      <p:sp>
        <p:nvSpPr>
          <p:cNvPr id="13" name="object 13"/>
          <p:cNvSpPr txBox="1"/>
          <p:nvPr/>
        </p:nvSpPr>
        <p:spPr>
          <a:xfrm>
            <a:off x="5853967" y="2692522"/>
            <a:ext cx="690190" cy="6194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5853967" y="2754472"/>
            <a:ext cx="994336" cy="30127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8755">
              <a:lnSpc>
                <a:spcPts val="819"/>
              </a:lnSpc>
              <a:spcBef>
                <a:spcPts val="41"/>
              </a:spcBef>
            </a:pPr>
            <a:r>
              <a:rPr sz="1725" spc="0" baseline="5041" dirty="0" smtClean="0">
                <a:latin typeface="Times New Roman"/>
                <a:cs typeface="Times New Roman"/>
              </a:rPr>
              <a:t>S1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384634" y="2817463"/>
            <a:ext cx="469332" cy="31370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0" name="object 10"/>
          <p:cNvSpPr txBox="1"/>
          <p:nvPr/>
        </p:nvSpPr>
        <p:spPr>
          <a:xfrm>
            <a:off x="8121201" y="2898336"/>
            <a:ext cx="285785" cy="68495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9" name="object 9"/>
          <p:cNvSpPr txBox="1"/>
          <p:nvPr/>
        </p:nvSpPr>
        <p:spPr>
          <a:xfrm>
            <a:off x="8406987" y="2898336"/>
            <a:ext cx="171085" cy="68495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8" name="object 8"/>
          <p:cNvSpPr txBox="1"/>
          <p:nvPr/>
        </p:nvSpPr>
        <p:spPr>
          <a:xfrm>
            <a:off x="5853967" y="3055746"/>
            <a:ext cx="690193" cy="754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  <a:spcBef>
                <a:spcPts val="43"/>
              </a:spcBef>
            </a:pPr>
            <a:endParaRPr sz="550"/>
          </a:p>
        </p:txBody>
      </p:sp>
      <p:sp>
        <p:nvSpPr>
          <p:cNvPr id="7" name="object 7"/>
          <p:cNvSpPr txBox="1"/>
          <p:nvPr/>
        </p:nvSpPr>
        <p:spPr>
          <a:xfrm>
            <a:off x="6544160" y="3055746"/>
            <a:ext cx="304143" cy="301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5270569" y="3131165"/>
            <a:ext cx="1273590" cy="16411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5156517" y="3295276"/>
            <a:ext cx="114052" cy="2880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5270569" y="3295276"/>
            <a:ext cx="1273590" cy="6194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270569" y="3357226"/>
            <a:ext cx="1577734" cy="2260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7323501" y="2631026"/>
            <a:ext cx="354177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99" name="ZoneTexte 98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162693" y="2772187"/>
            <a:ext cx="5676920" cy="1873231"/>
          </a:xfrm>
          <a:custGeom>
            <a:avLst/>
            <a:gdLst/>
            <a:ahLst/>
            <a:cxnLst/>
            <a:rect l="l" t="t" r="r" b="b"/>
            <a:pathLst>
              <a:path w="5676920" h="1873231">
                <a:moveTo>
                  <a:pt x="0" y="1873231"/>
                </a:moveTo>
                <a:lnTo>
                  <a:pt x="5676920" y="1873231"/>
                </a:lnTo>
                <a:lnTo>
                  <a:pt x="5676920" y="0"/>
                </a:lnTo>
                <a:lnTo>
                  <a:pt x="0" y="0"/>
                </a:lnTo>
                <a:lnTo>
                  <a:pt x="0" y="1873231"/>
                </a:lnTo>
                <a:close/>
              </a:path>
            </a:pathLst>
          </a:custGeom>
          <a:ln w="1131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64540" y="1180823"/>
            <a:ext cx="6223422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 st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1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: 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Arc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hi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64540" y="16885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42492" y="1690386"/>
            <a:ext cx="247766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4" dirty="0" smtClean="0">
                <a:latin typeface="Times New Roman"/>
                <a:cs typeface="Times New Roman"/>
              </a:rPr>
              <a:t>Pro</a:t>
            </a:r>
            <a:r>
              <a:rPr sz="2800" spc="-4" dirty="0" smtClean="0">
                <a:latin typeface="Times New Roman"/>
                <a:cs typeface="Times New Roman"/>
              </a:rPr>
              <a:t>ce</a:t>
            </a:r>
            <a:r>
              <a:rPr sz="2800" spc="4" dirty="0" smtClean="0">
                <a:latin typeface="Times New Roman"/>
                <a:cs typeface="Times New Roman"/>
              </a:rPr>
              <a:t>ssu</a:t>
            </a:r>
            <a:r>
              <a:rPr sz="2800" spc="0" dirty="0" smtClean="0">
                <a:latin typeface="Times New Roman"/>
                <a:cs typeface="Times New Roman"/>
              </a:rPr>
              <a:t>s</a:t>
            </a:r>
            <a:r>
              <a:rPr sz="2800" spc="-107" dirty="0" smtClean="0">
                <a:latin typeface="Times New Roman"/>
                <a:cs typeface="Times New Roman"/>
              </a:rPr>
              <a:t> </a:t>
            </a:r>
            <a:r>
              <a:rPr sz="2800" spc="-4" dirty="0" smtClean="0">
                <a:latin typeface="Times New Roman"/>
                <a:cs typeface="Times New Roman"/>
              </a:rPr>
              <a:t>CA</a:t>
            </a:r>
            <a:r>
              <a:rPr sz="2800" spc="4" dirty="0" smtClean="0">
                <a:latin typeface="Times New Roman"/>
                <a:cs typeface="Times New Roman"/>
              </a:rPr>
              <a:t>SE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162693" y="2772187"/>
            <a:ext cx="5676920" cy="18732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7933" marR="3813654" indent="-283893">
              <a:lnSpc>
                <a:spcPts val="1567"/>
              </a:lnSpc>
              <a:spcBef>
                <a:spcPts val="355"/>
              </a:spcBef>
            </a:pPr>
            <a:r>
              <a:rPr sz="1200" b="1" spc="0" dirty="0" smtClean="0">
                <a:latin typeface="Courier New"/>
                <a:cs typeface="Courier New"/>
              </a:rPr>
              <a:t>case</a:t>
            </a:r>
            <a:r>
              <a:rPr sz="1200" b="1" spc="111" dirty="0" smtClean="0">
                <a:latin typeface="Courier New"/>
                <a:cs typeface="Courier New"/>
              </a:rPr>
              <a:t> </a:t>
            </a:r>
            <a:r>
              <a:rPr sz="1200" i="1" spc="0" dirty="0" smtClean="0">
                <a:latin typeface="Courier New"/>
                <a:cs typeface="Courier New"/>
              </a:rPr>
              <a:t>expression</a:t>
            </a:r>
            <a:r>
              <a:rPr sz="1200" i="1" spc="240" dirty="0" smtClean="0">
                <a:latin typeface="Courier New"/>
                <a:cs typeface="Courier New"/>
              </a:rPr>
              <a:t> </a:t>
            </a:r>
            <a:r>
              <a:rPr sz="1200" b="1" spc="0" dirty="0" smtClean="0">
                <a:latin typeface="Courier New"/>
                <a:cs typeface="Courier New"/>
              </a:rPr>
              <a:t>is </a:t>
            </a:r>
            <a:endParaRPr sz="1200">
              <a:latin typeface="Courier New"/>
              <a:cs typeface="Courier New"/>
            </a:endParaRPr>
          </a:p>
          <a:p>
            <a:pPr marL="417933" marR="3813654">
              <a:lnSpc>
                <a:spcPts val="1611"/>
              </a:lnSpc>
              <a:spcBef>
                <a:spcPts val="166"/>
              </a:spcBef>
            </a:pPr>
            <a:r>
              <a:rPr sz="1200" b="1" spc="0" dirty="0" smtClean="0">
                <a:latin typeface="Courier New"/>
                <a:cs typeface="Courier New"/>
              </a:rPr>
              <a:t>when</a:t>
            </a:r>
            <a:r>
              <a:rPr sz="1200" b="1" spc="111" dirty="0" smtClean="0">
                <a:latin typeface="Courier New"/>
                <a:cs typeface="Courier New"/>
              </a:rPr>
              <a:t> </a:t>
            </a:r>
            <a:r>
              <a:rPr sz="1200" i="1" spc="0" dirty="0" smtClean="0">
                <a:latin typeface="Courier New"/>
                <a:cs typeface="Courier New"/>
              </a:rPr>
              <a:t>choix</a:t>
            </a:r>
            <a:r>
              <a:rPr sz="1200" i="1" spc="132" dirty="0" smtClean="0">
                <a:latin typeface="Courier New"/>
                <a:cs typeface="Courier New"/>
              </a:rPr>
              <a:t> </a:t>
            </a:r>
            <a:r>
              <a:rPr sz="1200" spc="0" dirty="0" smtClean="0">
                <a:latin typeface="Courier New"/>
                <a:cs typeface="Courier New"/>
              </a:rPr>
              <a:t>=&gt;</a:t>
            </a:r>
            <a:endParaRPr sz="1200">
              <a:latin typeface="Courier New"/>
              <a:cs typeface="Courier New"/>
            </a:endParaRPr>
          </a:p>
          <a:p>
            <a:pPr marL="701730">
              <a:lnSpc>
                <a:spcPts val="1345"/>
              </a:lnSpc>
              <a:spcBef>
                <a:spcPts val="238"/>
              </a:spcBef>
            </a:pPr>
            <a:r>
              <a:rPr sz="1800" i="1" spc="0" baseline="4904" dirty="0" smtClean="0">
                <a:latin typeface="Courier New"/>
                <a:cs typeface="Courier New"/>
              </a:rPr>
              <a:t>declarations_sequentielles;</a:t>
            </a:r>
            <a:endParaRPr sz="1200">
              <a:latin typeface="Courier New"/>
              <a:cs typeface="Courier New"/>
            </a:endParaRPr>
          </a:p>
          <a:p>
            <a:pPr marL="417931">
              <a:lnSpc>
                <a:spcPct val="94401"/>
              </a:lnSpc>
              <a:spcBef>
                <a:spcPts val="57"/>
              </a:spcBef>
            </a:pPr>
            <a:r>
              <a:rPr sz="1200" i="1" spc="0" dirty="0" smtClean="0">
                <a:latin typeface="Courier New"/>
                <a:cs typeface="Courier New"/>
              </a:rPr>
              <a:t>...</a:t>
            </a:r>
            <a:endParaRPr sz="1200">
              <a:latin typeface="Courier New"/>
              <a:cs typeface="Courier New"/>
            </a:endParaRPr>
          </a:p>
          <a:p>
            <a:pPr marL="417931">
              <a:lnSpc>
                <a:spcPct val="94401"/>
              </a:lnSpc>
              <a:spcBef>
                <a:spcPts val="140"/>
              </a:spcBef>
            </a:pPr>
            <a:r>
              <a:rPr sz="1200" b="1" spc="0" dirty="0" smtClean="0">
                <a:latin typeface="Courier New"/>
                <a:cs typeface="Courier New"/>
              </a:rPr>
              <a:t>when</a:t>
            </a:r>
            <a:r>
              <a:rPr sz="1200" b="1" spc="111" dirty="0" smtClean="0">
                <a:latin typeface="Courier New"/>
                <a:cs typeface="Courier New"/>
              </a:rPr>
              <a:t> </a:t>
            </a:r>
            <a:r>
              <a:rPr sz="1200" i="1" spc="0" dirty="0" smtClean="0">
                <a:latin typeface="Courier New"/>
                <a:cs typeface="Courier New"/>
              </a:rPr>
              <a:t>choix</a:t>
            </a:r>
            <a:r>
              <a:rPr sz="1200" i="1" spc="132" dirty="0" smtClean="0">
                <a:latin typeface="Courier New"/>
                <a:cs typeface="Courier New"/>
              </a:rPr>
              <a:t> </a:t>
            </a:r>
            <a:r>
              <a:rPr sz="1200" spc="0" dirty="0" smtClean="0">
                <a:latin typeface="Courier New"/>
                <a:cs typeface="Courier New"/>
              </a:rPr>
              <a:t>=&gt;</a:t>
            </a:r>
            <a:endParaRPr sz="1200">
              <a:latin typeface="Courier New"/>
              <a:cs typeface="Courier New"/>
            </a:endParaRPr>
          </a:p>
          <a:p>
            <a:pPr marL="701727">
              <a:lnSpc>
                <a:spcPct val="94401"/>
              </a:lnSpc>
              <a:spcBef>
                <a:spcPts val="130"/>
              </a:spcBef>
            </a:pPr>
            <a:r>
              <a:rPr sz="1200" i="1" spc="0" dirty="0" smtClean="0">
                <a:latin typeface="Courier New"/>
                <a:cs typeface="Courier New"/>
              </a:rPr>
              <a:t>declarations_sequentielles;</a:t>
            </a:r>
            <a:endParaRPr sz="1200">
              <a:latin typeface="Courier New"/>
              <a:cs typeface="Courier New"/>
            </a:endParaRPr>
          </a:p>
          <a:p>
            <a:pPr marL="417928">
              <a:lnSpc>
                <a:spcPct val="94401"/>
              </a:lnSpc>
              <a:spcBef>
                <a:spcPts val="140"/>
              </a:spcBef>
            </a:pPr>
            <a:r>
              <a:rPr sz="1200" b="1" i="1" spc="0" dirty="0" smtClean="0">
                <a:latin typeface="Courier New"/>
                <a:cs typeface="Courier New"/>
              </a:rPr>
              <a:t>when</a:t>
            </a:r>
            <a:r>
              <a:rPr sz="1200" b="1" i="1" spc="111" dirty="0" smtClean="0">
                <a:latin typeface="Courier New"/>
                <a:cs typeface="Courier New"/>
              </a:rPr>
              <a:t> </a:t>
            </a:r>
            <a:r>
              <a:rPr sz="1200" b="1" i="1" spc="0" dirty="0" smtClean="0">
                <a:latin typeface="Courier New"/>
                <a:cs typeface="Courier New"/>
              </a:rPr>
              <a:t>others</a:t>
            </a:r>
            <a:r>
              <a:rPr sz="1200" b="1" i="1" spc="154" dirty="0" smtClean="0">
                <a:latin typeface="Courier New"/>
                <a:cs typeface="Courier New"/>
              </a:rPr>
              <a:t> </a:t>
            </a:r>
            <a:r>
              <a:rPr sz="1200" i="1" spc="0" dirty="0" smtClean="0">
                <a:latin typeface="Courier New"/>
                <a:cs typeface="Courier New"/>
              </a:rPr>
              <a:t>=&gt;</a:t>
            </a:r>
            <a:endParaRPr sz="1200">
              <a:latin typeface="Courier New"/>
              <a:cs typeface="Courier New"/>
            </a:endParaRPr>
          </a:p>
          <a:p>
            <a:pPr marL="701725">
              <a:lnSpc>
                <a:spcPct val="94401"/>
              </a:lnSpc>
              <a:spcBef>
                <a:spcPts val="130"/>
              </a:spcBef>
            </a:pPr>
            <a:r>
              <a:rPr sz="1200" i="1" spc="0" dirty="0" smtClean="0">
                <a:latin typeface="Courier New"/>
                <a:cs typeface="Courier New"/>
              </a:rPr>
              <a:t>declaration_sequentielles;</a:t>
            </a:r>
            <a:endParaRPr sz="1200">
              <a:latin typeface="Courier New"/>
              <a:cs typeface="Courier New"/>
            </a:endParaRPr>
          </a:p>
          <a:p>
            <a:pPr marL="109551" marR="4666741" algn="ctr">
              <a:lnSpc>
                <a:spcPct val="94401"/>
              </a:lnSpc>
              <a:spcBef>
                <a:spcPts val="140"/>
              </a:spcBef>
            </a:pPr>
            <a:r>
              <a:rPr sz="1200" b="1" spc="0" dirty="0" smtClean="0">
                <a:latin typeface="Courier New"/>
                <a:cs typeface="Courier New"/>
              </a:rPr>
              <a:t>end</a:t>
            </a:r>
            <a:r>
              <a:rPr sz="1200" b="1" spc="89" dirty="0" smtClean="0">
                <a:latin typeface="Courier New"/>
                <a:cs typeface="Courier New"/>
              </a:rPr>
              <a:t> </a:t>
            </a:r>
            <a:r>
              <a:rPr sz="1200" b="1" spc="0" dirty="0" smtClean="0">
                <a:latin typeface="Courier New"/>
                <a:cs typeface="Courier New"/>
              </a:rPr>
              <a:t>case</a:t>
            </a:r>
            <a:r>
              <a:rPr sz="1200" spc="0" dirty="0" smtClean="0">
                <a:latin typeface="Courier New"/>
                <a:cs typeface="Courier New"/>
              </a:rPr>
              <a:t>;</a:t>
            </a:r>
            <a:endParaRPr sz="1200">
              <a:latin typeface="Courier New"/>
              <a:cs typeface="Courier New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/>
          <p:nvPr/>
        </p:nvSpPr>
        <p:spPr>
          <a:xfrm>
            <a:off x="685800" y="914400"/>
            <a:ext cx="8458200" cy="0"/>
          </a:xfrm>
          <a:custGeom>
            <a:avLst/>
            <a:gdLst/>
            <a:ahLst/>
            <a:cxnLst/>
            <a:rect l="l" t="t" r="r" b="b"/>
            <a:pathLst>
              <a:path w="8458200">
                <a:moveTo>
                  <a:pt x="0" y="0"/>
                </a:moveTo>
                <a:lnTo>
                  <a:pt x="8458200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301290" y="2586897"/>
            <a:ext cx="909398" cy="604990"/>
          </a:xfrm>
          <a:custGeom>
            <a:avLst/>
            <a:gdLst/>
            <a:ahLst/>
            <a:cxnLst/>
            <a:rect l="l" t="t" r="r" b="b"/>
            <a:pathLst>
              <a:path w="909398" h="604990">
                <a:moveTo>
                  <a:pt x="0" y="0"/>
                </a:moveTo>
                <a:lnTo>
                  <a:pt x="0" y="604990"/>
                </a:lnTo>
                <a:lnTo>
                  <a:pt x="606265" y="604990"/>
                </a:lnTo>
                <a:lnTo>
                  <a:pt x="655435" y="601031"/>
                </a:lnTo>
                <a:lnTo>
                  <a:pt x="702079" y="589569"/>
                </a:lnTo>
                <a:lnTo>
                  <a:pt x="745573" y="571226"/>
                </a:lnTo>
                <a:lnTo>
                  <a:pt x="785292" y="546627"/>
                </a:lnTo>
                <a:lnTo>
                  <a:pt x="820613" y="516392"/>
                </a:lnTo>
                <a:lnTo>
                  <a:pt x="850911" y="481145"/>
                </a:lnTo>
                <a:lnTo>
                  <a:pt x="875563" y="441510"/>
                </a:lnTo>
                <a:lnTo>
                  <a:pt x="893944" y="398107"/>
                </a:lnTo>
                <a:lnTo>
                  <a:pt x="905430" y="351562"/>
                </a:lnTo>
                <a:lnTo>
                  <a:pt x="909398" y="302495"/>
                </a:lnTo>
                <a:lnTo>
                  <a:pt x="908393" y="277685"/>
                </a:lnTo>
                <a:lnTo>
                  <a:pt x="900588" y="229801"/>
                </a:lnTo>
                <a:lnTo>
                  <a:pt x="885576" y="184749"/>
                </a:lnTo>
                <a:lnTo>
                  <a:pt x="863982" y="143152"/>
                </a:lnTo>
                <a:lnTo>
                  <a:pt x="836429" y="105633"/>
                </a:lnTo>
                <a:lnTo>
                  <a:pt x="803541" y="72815"/>
                </a:lnTo>
                <a:lnTo>
                  <a:pt x="765943" y="45320"/>
                </a:lnTo>
                <a:lnTo>
                  <a:pt x="724259" y="23771"/>
                </a:lnTo>
                <a:lnTo>
                  <a:pt x="679112" y="8791"/>
                </a:lnTo>
                <a:lnTo>
                  <a:pt x="631127" y="1002"/>
                </a:lnTo>
                <a:lnTo>
                  <a:pt x="606265" y="0"/>
                </a:lnTo>
                <a:lnTo>
                  <a:pt x="0" y="0"/>
                </a:lnTo>
                <a:close/>
              </a:path>
            </a:pathLst>
          </a:custGeom>
          <a:ln w="1210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210688" y="2889391"/>
            <a:ext cx="303132" cy="0"/>
          </a:xfrm>
          <a:custGeom>
            <a:avLst/>
            <a:gdLst/>
            <a:ahLst/>
            <a:cxnLst/>
            <a:rect l="l" t="t" r="r" b="b"/>
            <a:pathLst>
              <a:path w="303132">
                <a:moveTo>
                  <a:pt x="303132" y="0"/>
                </a:moveTo>
                <a:lnTo>
                  <a:pt x="0" y="0"/>
                </a:lnTo>
              </a:path>
            </a:pathLst>
          </a:custGeom>
          <a:ln w="120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998157" y="2738143"/>
            <a:ext cx="303132" cy="0"/>
          </a:xfrm>
          <a:custGeom>
            <a:avLst/>
            <a:gdLst/>
            <a:ahLst/>
            <a:cxnLst/>
            <a:rect l="l" t="t" r="r" b="b"/>
            <a:pathLst>
              <a:path w="303132">
                <a:moveTo>
                  <a:pt x="0" y="0"/>
                </a:moveTo>
                <a:lnTo>
                  <a:pt x="303132" y="0"/>
                </a:lnTo>
              </a:path>
            </a:pathLst>
          </a:custGeom>
          <a:ln w="120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998158" y="3040637"/>
            <a:ext cx="303132" cy="0"/>
          </a:xfrm>
          <a:custGeom>
            <a:avLst/>
            <a:gdLst/>
            <a:ahLst/>
            <a:cxnLst/>
            <a:rect l="l" t="t" r="r" b="b"/>
            <a:pathLst>
              <a:path w="303132">
                <a:moveTo>
                  <a:pt x="0" y="0"/>
                </a:moveTo>
                <a:lnTo>
                  <a:pt x="303132" y="0"/>
                </a:lnTo>
              </a:path>
            </a:pathLst>
          </a:custGeom>
          <a:ln w="120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764540" y="1180823"/>
            <a:ext cx="6223422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370"/>
              </a:lnSpc>
              <a:spcBef>
                <a:spcPts val="168"/>
              </a:spcBef>
            </a:pP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é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m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n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ts st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l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s</a:t>
            </a:r>
            <a:r>
              <a:rPr sz="3200" b="1" spc="-19" dirty="0" smtClean="0">
                <a:solidFill>
                  <a:srgbClr val="3333CB"/>
                </a:solidFill>
                <a:latin typeface="Times New Roman"/>
                <a:cs typeface="Times New Roman"/>
              </a:rPr>
              <a:t> 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: 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Arc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hi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ec</a:t>
            </a:r>
            <a:r>
              <a:rPr sz="3200" b="1" spc="0" dirty="0" smtClean="0">
                <a:solidFill>
                  <a:srgbClr val="3333CB"/>
                </a:solidFill>
                <a:latin typeface="Times New Roman"/>
                <a:cs typeface="Times New Roman"/>
              </a:rPr>
              <a:t>t</a:t>
            </a:r>
            <a:r>
              <a:rPr sz="3200" b="1" spc="-4" dirty="0" smtClean="0">
                <a:solidFill>
                  <a:srgbClr val="3333CB"/>
                </a:solidFill>
                <a:latin typeface="Times New Roman"/>
                <a:cs typeface="Times New Roman"/>
              </a:rPr>
              <a:t>u</a:t>
            </a:r>
            <a:r>
              <a:rPr sz="3200" b="1" spc="4" dirty="0" smtClean="0">
                <a:solidFill>
                  <a:srgbClr val="3333CB"/>
                </a:solidFill>
                <a:latin typeface="Times New Roman"/>
                <a:cs typeface="Times New Roman"/>
              </a:rPr>
              <a:t>re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64540" y="1688515"/>
            <a:ext cx="24129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0" dirty="0" smtClean="0">
                <a:latin typeface="Wingdings"/>
                <a:cs typeface="Wingdings"/>
              </a:rPr>
              <a:t></a:t>
            </a:r>
            <a:endParaRPr sz="2800">
              <a:latin typeface="Wingdings"/>
              <a:cs typeface="Wingding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42492" y="1690386"/>
            <a:ext cx="148259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4" dirty="0" smtClean="0">
                <a:latin typeface="Times New Roman"/>
                <a:cs typeface="Times New Roman"/>
              </a:rPr>
              <a:t>Pro</a:t>
            </a:r>
            <a:r>
              <a:rPr sz="2800" spc="-4" dirty="0" smtClean="0">
                <a:latin typeface="Times New Roman"/>
                <a:cs typeface="Times New Roman"/>
              </a:rPr>
              <a:t>ce</a:t>
            </a:r>
            <a:r>
              <a:rPr sz="2800" spc="4" dirty="0" smtClean="0">
                <a:latin typeface="Times New Roman"/>
                <a:cs typeface="Times New Roman"/>
              </a:rPr>
              <a:t>ssus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633416" y="1690386"/>
            <a:ext cx="2514914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5"/>
              </a:lnSpc>
              <a:spcBef>
                <a:spcPts val="147"/>
              </a:spcBef>
            </a:pPr>
            <a:r>
              <a:rPr sz="2800" spc="-4" dirty="0" smtClean="0">
                <a:latin typeface="Times New Roman"/>
                <a:cs typeface="Times New Roman"/>
              </a:rPr>
              <a:t>CA</a:t>
            </a:r>
            <a:r>
              <a:rPr sz="2800" spc="4" dirty="0" smtClean="0">
                <a:latin typeface="Times New Roman"/>
                <a:cs typeface="Times New Roman"/>
              </a:rPr>
              <a:t>S</a:t>
            </a:r>
            <a:r>
              <a:rPr sz="2800" spc="0" dirty="0" smtClean="0">
                <a:latin typeface="Times New Roman"/>
                <a:cs typeface="Times New Roman"/>
              </a:rPr>
              <a:t>E</a:t>
            </a:r>
            <a:r>
              <a:rPr sz="2800" spc="-37" dirty="0" smtClean="0">
                <a:latin typeface="Times New Roman"/>
                <a:cs typeface="Times New Roman"/>
              </a:rPr>
              <a:t> </a:t>
            </a:r>
            <a:r>
              <a:rPr sz="2800" spc="4" dirty="0" smtClean="0">
                <a:latin typeface="Times New Roman"/>
                <a:cs typeface="Times New Roman"/>
              </a:rPr>
              <a:t>(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4" dirty="0" smtClean="0">
                <a:latin typeface="Times New Roman"/>
                <a:cs typeface="Times New Roman"/>
              </a:rPr>
              <a:t>x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-14" dirty="0" smtClean="0">
                <a:latin typeface="Times New Roman"/>
                <a:cs typeface="Times New Roman"/>
              </a:rPr>
              <a:t>m</a:t>
            </a:r>
            <a:r>
              <a:rPr sz="2800" spc="4" dirty="0" smtClean="0">
                <a:latin typeface="Times New Roman"/>
                <a:cs typeface="Times New Roman"/>
              </a:rPr>
              <a:t>pl</a:t>
            </a:r>
            <a:r>
              <a:rPr sz="2800" spc="-4" dirty="0" smtClean="0">
                <a:latin typeface="Times New Roman"/>
                <a:cs typeface="Times New Roman"/>
              </a:rPr>
              <a:t>e</a:t>
            </a:r>
            <a:r>
              <a:rPr sz="2800" spc="0" dirty="0" smtClean="0">
                <a:latin typeface="Times New Roman"/>
                <a:cs typeface="Times New Roman"/>
              </a:rPr>
              <a:t>)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626131" y="2605726"/>
            <a:ext cx="168011" cy="5631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14"/>
              </a:lnSpc>
              <a:spcBef>
                <a:spcPts val="85"/>
              </a:spcBef>
            </a:pPr>
            <a:r>
              <a:rPr sz="1550" i="1" spc="0" dirty="0" smtClean="0">
                <a:latin typeface="Arial"/>
                <a:cs typeface="Arial"/>
              </a:rPr>
              <a:t>a</a:t>
            </a:r>
            <a:endParaRPr sz="155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778"/>
              </a:spcBef>
            </a:pPr>
            <a:r>
              <a:rPr sz="1550" i="1" spc="0" dirty="0" smtClean="0">
                <a:latin typeface="Arial"/>
                <a:cs typeface="Arial"/>
              </a:rPr>
              <a:t>b</a:t>
            </a:r>
            <a:endParaRPr sz="155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677951" y="2773845"/>
            <a:ext cx="156694" cy="2270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14"/>
              </a:lnSpc>
              <a:spcBef>
                <a:spcPts val="85"/>
              </a:spcBef>
            </a:pPr>
            <a:r>
              <a:rPr sz="1550" i="1" spc="0" dirty="0" smtClean="0">
                <a:latin typeface="Arial"/>
                <a:cs typeface="Arial"/>
              </a:rPr>
              <a:t>z</a:t>
            </a:r>
            <a:endParaRPr sz="155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663444" y="3687602"/>
            <a:ext cx="4195483" cy="21787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i="1" spc="4" dirty="0" smtClean="0">
                <a:latin typeface="Times New Roman"/>
                <a:cs typeface="Times New Roman"/>
              </a:rPr>
              <a:t>no</a:t>
            </a:r>
            <a:r>
              <a:rPr sz="1600" i="1" spc="0" dirty="0" smtClean="0">
                <a:latin typeface="Times New Roman"/>
                <a:cs typeface="Times New Roman"/>
              </a:rPr>
              <a:t>m</a:t>
            </a:r>
            <a:r>
              <a:rPr sz="1600" i="1" spc="4" dirty="0" smtClean="0">
                <a:latin typeface="Times New Roman"/>
                <a:cs typeface="Times New Roman"/>
              </a:rPr>
              <a:t>_p</a:t>
            </a:r>
            <a:r>
              <a:rPr sz="1600" i="1" spc="-54" dirty="0" smtClean="0">
                <a:latin typeface="Times New Roman"/>
                <a:cs typeface="Times New Roman"/>
              </a:rPr>
              <a:t>r</a:t>
            </a:r>
            <a:r>
              <a:rPr sz="1600" i="1" spc="4" dirty="0" smtClean="0">
                <a:latin typeface="Times New Roman"/>
                <a:cs typeface="Times New Roman"/>
              </a:rPr>
              <a:t>o</a:t>
            </a:r>
            <a:r>
              <a:rPr sz="1600" i="1" spc="0" dirty="0" smtClean="0">
                <a:latin typeface="Times New Roman"/>
                <a:cs typeface="Times New Roman"/>
              </a:rPr>
              <a:t>ce</a:t>
            </a:r>
            <a:r>
              <a:rPr sz="1600" i="1" spc="4" dirty="0" smtClean="0">
                <a:latin typeface="Times New Roman"/>
                <a:cs typeface="Times New Roman"/>
              </a:rPr>
              <a:t>s</a:t>
            </a:r>
            <a:r>
              <a:rPr sz="1600" i="1" spc="0" dirty="0" smtClean="0">
                <a:latin typeface="Times New Roman"/>
                <a:cs typeface="Times New Roman"/>
              </a:rPr>
              <a:t>s</a:t>
            </a:r>
            <a:r>
              <a:rPr sz="1600" i="1" spc="-84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:</a:t>
            </a:r>
            <a:r>
              <a:rPr sz="1600" spc="-4" dirty="0" smtClean="0">
                <a:latin typeface="Times New Roman"/>
                <a:cs typeface="Times New Roman"/>
              </a:rPr>
              <a:t> </a:t>
            </a:r>
            <a:r>
              <a:rPr sz="1600" b="1" spc="0" dirty="0" smtClean="0">
                <a:latin typeface="Times New Roman"/>
                <a:cs typeface="Times New Roman"/>
              </a:rPr>
              <a:t>p</a:t>
            </a:r>
            <a:r>
              <a:rPr sz="1600" b="1" spc="-25" dirty="0" smtClean="0">
                <a:latin typeface="Times New Roman"/>
                <a:cs typeface="Times New Roman"/>
              </a:rPr>
              <a:t>r</a:t>
            </a:r>
            <a:r>
              <a:rPr sz="1600" b="1" spc="4" dirty="0" smtClean="0">
                <a:latin typeface="Times New Roman"/>
                <a:cs typeface="Times New Roman"/>
              </a:rPr>
              <a:t>o</a:t>
            </a:r>
            <a:r>
              <a:rPr sz="1600" b="1" spc="0" dirty="0" smtClean="0">
                <a:latin typeface="Times New Roman"/>
                <a:cs typeface="Times New Roman"/>
              </a:rPr>
              <a:t>ce</a:t>
            </a:r>
            <a:r>
              <a:rPr sz="1600" b="1" spc="4" dirty="0" smtClean="0">
                <a:latin typeface="Times New Roman"/>
                <a:cs typeface="Times New Roman"/>
              </a:rPr>
              <a:t>s</a:t>
            </a:r>
            <a:r>
              <a:rPr sz="1600" b="1" spc="0" dirty="0" smtClean="0">
                <a:latin typeface="Times New Roman"/>
                <a:cs typeface="Times New Roman"/>
              </a:rPr>
              <a:t>s</a:t>
            </a:r>
            <a:r>
              <a:rPr sz="1600" b="1" spc="-40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(</a:t>
            </a:r>
            <a:r>
              <a:rPr sz="1600" i="1" spc="4" dirty="0" smtClean="0">
                <a:latin typeface="Times New Roman"/>
                <a:cs typeface="Times New Roman"/>
              </a:rPr>
              <a:t>a</a:t>
            </a:r>
            <a:r>
              <a:rPr sz="1600" spc="-4" dirty="0" smtClean="0">
                <a:latin typeface="Times New Roman"/>
                <a:cs typeface="Times New Roman"/>
              </a:rPr>
              <a:t>,</a:t>
            </a:r>
            <a:r>
              <a:rPr sz="1600" i="1" spc="4" dirty="0" smtClean="0">
                <a:latin typeface="Times New Roman"/>
                <a:cs typeface="Times New Roman"/>
              </a:rPr>
              <a:t>b</a:t>
            </a:r>
            <a:r>
              <a:rPr sz="1600" spc="0" dirty="0" smtClean="0">
                <a:latin typeface="Times New Roman"/>
                <a:cs typeface="Times New Roman"/>
              </a:rPr>
              <a:t>)</a:t>
            </a:r>
            <a:r>
              <a:rPr sz="1600" spc="-15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-</a:t>
            </a:r>
            <a:r>
              <a:rPr sz="1600" spc="0" dirty="0" smtClean="0">
                <a:latin typeface="Times New Roman"/>
                <a:cs typeface="Times New Roman"/>
              </a:rPr>
              <a:t>-</a:t>
            </a:r>
            <a:r>
              <a:rPr sz="1600" spc="4" dirty="0" smtClean="0">
                <a:latin typeface="Times New Roman"/>
                <a:cs typeface="Times New Roman"/>
              </a:rPr>
              <a:t> </a:t>
            </a:r>
            <a:r>
              <a:rPr sz="1600" spc="-4" dirty="0" smtClean="0">
                <a:latin typeface="Times New Roman"/>
                <a:cs typeface="Times New Roman"/>
              </a:rPr>
              <a:t>(</a:t>
            </a:r>
            <a:r>
              <a:rPr sz="1600" i="1" spc="0" dirty="0" smtClean="0">
                <a:latin typeface="Times New Roman"/>
                <a:cs typeface="Times New Roman"/>
              </a:rPr>
              <a:t>li</a:t>
            </a:r>
            <a:r>
              <a:rPr sz="1600" i="1" spc="4" dirty="0" smtClean="0">
                <a:latin typeface="Times New Roman"/>
                <a:cs typeface="Times New Roman"/>
              </a:rPr>
              <a:t>s</a:t>
            </a:r>
            <a:r>
              <a:rPr sz="1600" i="1" spc="0" dirty="0" smtClean="0">
                <a:latin typeface="Times New Roman"/>
                <a:cs typeface="Times New Roman"/>
              </a:rPr>
              <a:t>te</a:t>
            </a:r>
            <a:r>
              <a:rPr sz="1600" i="1" spc="14" dirty="0" smtClean="0">
                <a:latin typeface="Times New Roman"/>
                <a:cs typeface="Times New Roman"/>
              </a:rPr>
              <a:t> </a:t>
            </a:r>
            <a:r>
              <a:rPr sz="1600" i="1" spc="4" dirty="0" smtClean="0">
                <a:latin typeface="Times New Roman"/>
                <a:cs typeface="Times New Roman"/>
              </a:rPr>
              <a:t>d</a:t>
            </a:r>
            <a:r>
              <a:rPr sz="1600" i="1" spc="0" dirty="0" smtClean="0">
                <a:latin typeface="Times New Roman"/>
                <a:cs typeface="Times New Roman"/>
              </a:rPr>
              <a:t>e</a:t>
            </a:r>
            <a:r>
              <a:rPr sz="1600" i="1" spc="-20" dirty="0" smtClean="0">
                <a:latin typeface="Times New Roman"/>
                <a:cs typeface="Times New Roman"/>
              </a:rPr>
              <a:t> </a:t>
            </a:r>
            <a:r>
              <a:rPr sz="1600" i="1" spc="4" dirty="0" smtClean="0">
                <a:latin typeface="Times New Roman"/>
                <a:cs typeface="Times New Roman"/>
              </a:rPr>
              <a:t>s</a:t>
            </a:r>
            <a:r>
              <a:rPr sz="1600" i="1" spc="0" dirty="0" smtClean="0">
                <a:latin typeface="Times New Roman"/>
                <a:cs typeface="Times New Roman"/>
              </a:rPr>
              <a:t>e</a:t>
            </a:r>
            <a:r>
              <a:rPr sz="1600" i="1" spc="4" dirty="0" smtClean="0">
                <a:latin typeface="Times New Roman"/>
                <a:cs typeface="Times New Roman"/>
              </a:rPr>
              <a:t>ns</a:t>
            </a:r>
            <a:r>
              <a:rPr sz="1600" i="1" spc="0" dirty="0" smtClean="0">
                <a:latin typeface="Times New Roman"/>
                <a:cs typeface="Times New Roman"/>
              </a:rPr>
              <a:t>i</a:t>
            </a:r>
            <a:r>
              <a:rPr sz="1600" i="1" spc="4" dirty="0" smtClean="0">
                <a:latin typeface="Times New Roman"/>
                <a:cs typeface="Times New Roman"/>
              </a:rPr>
              <a:t>b</a:t>
            </a:r>
            <a:r>
              <a:rPr sz="1600" i="1" spc="0" dirty="0" smtClean="0">
                <a:latin typeface="Times New Roman"/>
                <a:cs typeface="Times New Roman"/>
              </a:rPr>
              <a:t>ilité</a:t>
            </a:r>
            <a:r>
              <a:rPr sz="1600" spc="0" dirty="0" smtClean="0">
                <a:latin typeface="Times New Roman"/>
                <a:cs typeface="Times New Roman"/>
              </a:rPr>
              <a:t>)</a:t>
            </a:r>
            <a:endParaRPr sz="1600">
              <a:latin typeface="Times New Roman"/>
              <a:cs typeface="Times New Roman"/>
            </a:endParaRPr>
          </a:p>
          <a:p>
            <a:pPr marL="476053" marR="30403">
              <a:lnSpc>
                <a:spcPct val="95825"/>
              </a:lnSpc>
            </a:pPr>
            <a:r>
              <a:rPr sz="1600" b="1" spc="0" dirty="0" smtClean="0">
                <a:latin typeface="Times New Roman"/>
                <a:cs typeface="Times New Roman"/>
              </a:rPr>
              <a:t>be</a:t>
            </a:r>
            <a:r>
              <a:rPr sz="1600" b="1" spc="4" dirty="0" smtClean="0">
                <a:latin typeface="Times New Roman"/>
                <a:cs typeface="Times New Roman"/>
              </a:rPr>
              <a:t>g</a:t>
            </a:r>
            <a:r>
              <a:rPr sz="1600" b="1" spc="0" dirty="0" smtClean="0">
                <a:latin typeface="Times New Roman"/>
                <a:cs typeface="Times New Roman"/>
              </a:rPr>
              <a:t>in</a:t>
            </a:r>
            <a:endParaRPr sz="1600">
              <a:latin typeface="Times New Roman"/>
              <a:cs typeface="Times New Roman"/>
            </a:endParaRPr>
          </a:p>
          <a:p>
            <a:pPr marL="1362495" marR="1710821" algn="ctr">
              <a:lnSpc>
                <a:spcPct val="95825"/>
              </a:lnSpc>
              <a:spcBef>
                <a:spcPts val="80"/>
              </a:spcBef>
            </a:pPr>
            <a:r>
              <a:rPr sz="1600" spc="0" dirty="0" smtClean="0">
                <a:latin typeface="Times New Roman"/>
                <a:cs typeface="Times New Roman"/>
              </a:rPr>
              <a:t>ca</a:t>
            </a:r>
            <a:r>
              <a:rPr sz="1600" spc="4" dirty="0" smtClean="0">
                <a:latin typeface="Times New Roman"/>
                <a:cs typeface="Times New Roman"/>
              </a:rPr>
              <a:t>s</a:t>
            </a:r>
            <a:r>
              <a:rPr sz="1600" spc="0" dirty="0" smtClean="0">
                <a:latin typeface="Times New Roman"/>
                <a:cs typeface="Times New Roman"/>
              </a:rPr>
              <a:t>e</a:t>
            </a:r>
            <a:r>
              <a:rPr sz="1600" spc="387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a=</a:t>
            </a:r>
            <a:r>
              <a:rPr sz="1600" spc="-4" dirty="0" smtClean="0">
                <a:latin typeface="Times New Roman"/>
                <a:cs typeface="Times New Roman"/>
              </a:rPr>
              <a:t>’</a:t>
            </a:r>
            <a:r>
              <a:rPr sz="1600" spc="4" dirty="0" smtClean="0">
                <a:latin typeface="Times New Roman"/>
                <a:cs typeface="Times New Roman"/>
              </a:rPr>
              <a:t>1</a:t>
            </a:r>
            <a:r>
              <a:rPr sz="1600" spc="0" dirty="0" smtClean="0">
                <a:latin typeface="Times New Roman"/>
                <a:cs typeface="Times New Roman"/>
              </a:rPr>
              <a:t>’</a:t>
            </a:r>
            <a:r>
              <a:rPr sz="1600" spc="-139" dirty="0" smtClean="0">
                <a:latin typeface="Times New Roman"/>
                <a:cs typeface="Times New Roman"/>
              </a:rPr>
              <a:t> </a:t>
            </a:r>
            <a:r>
              <a:rPr sz="1600" spc="0" dirty="0" smtClean="0">
                <a:latin typeface="Times New Roman"/>
                <a:cs typeface="Times New Roman"/>
              </a:rPr>
              <a:t>is</a:t>
            </a:r>
            <a:endParaRPr sz="1600">
              <a:latin typeface="Times New Roman"/>
              <a:cs typeface="Times New Roman"/>
            </a:endParaRPr>
          </a:p>
          <a:p>
            <a:pPr marL="2304741" marR="30403">
              <a:lnSpc>
                <a:spcPct val="95825"/>
              </a:lnSpc>
              <a:spcBef>
                <a:spcPts val="80"/>
              </a:spcBef>
            </a:pPr>
            <a:r>
              <a:rPr sz="1600" i="1" spc="4" dirty="0" smtClean="0">
                <a:latin typeface="Times New Roman"/>
                <a:cs typeface="Times New Roman"/>
              </a:rPr>
              <a:t>wh</a:t>
            </a:r>
            <a:r>
              <a:rPr sz="1600" i="1" spc="0" dirty="0" smtClean="0">
                <a:latin typeface="Times New Roman"/>
                <a:cs typeface="Times New Roman"/>
              </a:rPr>
              <a:t>en</a:t>
            </a:r>
            <a:r>
              <a:rPr sz="1600" i="1" spc="-33" dirty="0" smtClean="0">
                <a:latin typeface="Times New Roman"/>
                <a:cs typeface="Times New Roman"/>
              </a:rPr>
              <a:t> </a:t>
            </a:r>
            <a:r>
              <a:rPr sz="1600" i="1" spc="-4" dirty="0" smtClean="0">
                <a:latin typeface="Times New Roman"/>
                <a:cs typeface="Times New Roman"/>
              </a:rPr>
              <a:t>‘</a:t>
            </a:r>
            <a:r>
              <a:rPr sz="1600" i="1" spc="4" dirty="0" smtClean="0">
                <a:latin typeface="Times New Roman"/>
                <a:cs typeface="Times New Roman"/>
              </a:rPr>
              <a:t>1</a:t>
            </a:r>
            <a:r>
              <a:rPr sz="1600" i="1" spc="-4" dirty="0" smtClean="0">
                <a:latin typeface="Times New Roman"/>
                <a:cs typeface="Times New Roman"/>
              </a:rPr>
              <a:t>’</a:t>
            </a:r>
            <a:r>
              <a:rPr sz="1600" i="1" spc="4" dirty="0" smtClean="0">
                <a:latin typeface="Times New Roman"/>
                <a:cs typeface="Times New Roman"/>
              </a:rPr>
              <a:t>=</a:t>
            </a:r>
            <a:r>
              <a:rPr sz="1600" i="1" spc="0" dirty="0" smtClean="0">
                <a:latin typeface="Times New Roman"/>
                <a:cs typeface="Times New Roman"/>
              </a:rPr>
              <a:t>&gt;</a:t>
            </a:r>
            <a:endParaRPr sz="1600">
              <a:latin typeface="Times New Roman"/>
              <a:cs typeface="Times New Roman"/>
            </a:endParaRPr>
          </a:p>
          <a:p>
            <a:pPr marR="352715" algn="r">
              <a:lnSpc>
                <a:spcPct val="95825"/>
              </a:lnSpc>
              <a:spcBef>
                <a:spcPts val="80"/>
              </a:spcBef>
            </a:pPr>
            <a:r>
              <a:rPr sz="1600" i="1" spc="0" dirty="0" smtClean="0">
                <a:latin typeface="Times New Roman"/>
                <a:cs typeface="Times New Roman"/>
              </a:rPr>
              <a:t>z</a:t>
            </a:r>
            <a:r>
              <a:rPr sz="1600" i="1" spc="-6" dirty="0" smtClean="0">
                <a:latin typeface="Times New Roman"/>
                <a:cs typeface="Times New Roman"/>
              </a:rPr>
              <a:t> </a:t>
            </a:r>
            <a:r>
              <a:rPr sz="1600" i="1" spc="4" dirty="0" smtClean="0">
                <a:latin typeface="Times New Roman"/>
                <a:cs typeface="Times New Roman"/>
              </a:rPr>
              <a:t>&lt;</a:t>
            </a:r>
            <a:r>
              <a:rPr sz="1600" i="1" spc="0" dirty="0" smtClean="0">
                <a:latin typeface="Times New Roman"/>
                <a:cs typeface="Times New Roman"/>
              </a:rPr>
              <a:t>=</a:t>
            </a:r>
            <a:r>
              <a:rPr sz="1600" i="1" spc="-21" dirty="0" smtClean="0">
                <a:latin typeface="Times New Roman"/>
                <a:cs typeface="Times New Roman"/>
              </a:rPr>
              <a:t> </a:t>
            </a:r>
            <a:r>
              <a:rPr sz="1600" i="1" spc="4" dirty="0" smtClean="0">
                <a:latin typeface="Times New Roman"/>
                <a:cs typeface="Times New Roman"/>
              </a:rPr>
              <a:t>b</a:t>
            </a:r>
            <a:r>
              <a:rPr sz="1600" i="1" spc="0" dirty="0" smtClean="0">
                <a:latin typeface="Times New Roman"/>
                <a:cs typeface="Times New Roman"/>
              </a:rPr>
              <a:t>;</a:t>
            </a:r>
            <a:endParaRPr sz="1600">
              <a:latin typeface="Times New Roman"/>
              <a:cs typeface="Times New Roman"/>
            </a:endParaRPr>
          </a:p>
          <a:p>
            <a:pPr marL="2304538" marR="30403">
              <a:lnSpc>
                <a:spcPct val="95825"/>
              </a:lnSpc>
              <a:spcBef>
                <a:spcPts val="80"/>
              </a:spcBef>
            </a:pPr>
            <a:r>
              <a:rPr sz="1600" i="1" spc="4" dirty="0" smtClean="0">
                <a:latin typeface="Times New Roman"/>
                <a:cs typeface="Times New Roman"/>
              </a:rPr>
              <a:t>wh</a:t>
            </a:r>
            <a:r>
              <a:rPr sz="1600" i="1" spc="0" dirty="0" smtClean="0">
                <a:latin typeface="Times New Roman"/>
                <a:cs typeface="Times New Roman"/>
              </a:rPr>
              <a:t>en</a:t>
            </a:r>
            <a:r>
              <a:rPr sz="1600" i="1" spc="-33" dirty="0" smtClean="0">
                <a:latin typeface="Times New Roman"/>
                <a:cs typeface="Times New Roman"/>
              </a:rPr>
              <a:t> </a:t>
            </a:r>
            <a:r>
              <a:rPr sz="1600" i="1" spc="4" dirty="0" smtClean="0">
                <a:latin typeface="Times New Roman"/>
                <a:cs typeface="Times New Roman"/>
              </a:rPr>
              <a:t>o</a:t>
            </a:r>
            <a:r>
              <a:rPr sz="1600" i="1" spc="0" dirty="0" smtClean="0">
                <a:latin typeface="Times New Roman"/>
                <a:cs typeface="Times New Roman"/>
              </a:rPr>
              <a:t>t</a:t>
            </a:r>
            <a:r>
              <a:rPr sz="1600" i="1" spc="4" dirty="0" smtClean="0">
                <a:latin typeface="Times New Roman"/>
                <a:cs typeface="Times New Roman"/>
              </a:rPr>
              <a:t>h</a:t>
            </a:r>
            <a:r>
              <a:rPr sz="1600" i="1" spc="0" dirty="0" smtClean="0">
                <a:latin typeface="Times New Roman"/>
                <a:cs typeface="Times New Roman"/>
              </a:rPr>
              <a:t>er</a:t>
            </a:r>
            <a:r>
              <a:rPr sz="1600" i="1" spc="-33" dirty="0" smtClean="0">
                <a:latin typeface="Times New Roman"/>
                <a:cs typeface="Times New Roman"/>
              </a:rPr>
              <a:t> </a:t>
            </a:r>
            <a:r>
              <a:rPr sz="1600" i="1" spc="4" dirty="0" smtClean="0">
                <a:latin typeface="Times New Roman"/>
                <a:cs typeface="Times New Roman"/>
              </a:rPr>
              <a:t>=&gt;</a:t>
            </a:r>
            <a:endParaRPr sz="1600">
              <a:latin typeface="Times New Roman"/>
              <a:cs typeface="Times New Roman"/>
            </a:endParaRPr>
          </a:p>
          <a:p>
            <a:pPr marR="218939" algn="r">
              <a:lnSpc>
                <a:spcPct val="95825"/>
              </a:lnSpc>
              <a:spcBef>
                <a:spcPts val="80"/>
              </a:spcBef>
            </a:pPr>
            <a:r>
              <a:rPr sz="1600" i="1" spc="0" dirty="0" smtClean="0">
                <a:latin typeface="Times New Roman"/>
                <a:cs typeface="Times New Roman"/>
              </a:rPr>
              <a:t>z</a:t>
            </a:r>
            <a:r>
              <a:rPr sz="1600" i="1" spc="-6" dirty="0" smtClean="0">
                <a:latin typeface="Times New Roman"/>
                <a:cs typeface="Times New Roman"/>
              </a:rPr>
              <a:t> </a:t>
            </a:r>
            <a:r>
              <a:rPr sz="1600" i="1" spc="4" dirty="0" smtClean="0">
                <a:latin typeface="Times New Roman"/>
                <a:cs typeface="Times New Roman"/>
              </a:rPr>
              <a:t>&lt;</a:t>
            </a:r>
            <a:r>
              <a:rPr sz="1600" i="1" spc="0" dirty="0" smtClean="0">
                <a:latin typeface="Times New Roman"/>
                <a:cs typeface="Times New Roman"/>
              </a:rPr>
              <a:t>=</a:t>
            </a:r>
            <a:r>
              <a:rPr sz="1600" i="1" spc="-21" dirty="0" smtClean="0">
                <a:latin typeface="Times New Roman"/>
                <a:cs typeface="Times New Roman"/>
              </a:rPr>
              <a:t> </a:t>
            </a:r>
            <a:r>
              <a:rPr sz="1600" i="1" spc="-4" dirty="0" smtClean="0">
                <a:latin typeface="Times New Roman"/>
                <a:cs typeface="Times New Roman"/>
              </a:rPr>
              <a:t>‘</a:t>
            </a:r>
            <a:r>
              <a:rPr sz="1600" i="1" spc="4" dirty="0" smtClean="0">
                <a:latin typeface="Times New Roman"/>
                <a:cs typeface="Times New Roman"/>
              </a:rPr>
              <a:t>0</a:t>
            </a:r>
            <a:r>
              <a:rPr sz="1600" i="1" spc="-4" dirty="0" smtClean="0">
                <a:latin typeface="Times New Roman"/>
                <a:cs typeface="Times New Roman"/>
              </a:rPr>
              <a:t>’</a:t>
            </a:r>
            <a:r>
              <a:rPr sz="1600" i="1" spc="0" dirty="0" smtClean="0">
                <a:latin typeface="Times New Roman"/>
                <a:cs typeface="Times New Roman"/>
              </a:rPr>
              <a:t>;</a:t>
            </a:r>
            <a:endParaRPr sz="1600">
              <a:latin typeface="Times New Roman"/>
              <a:cs typeface="Times New Roman"/>
            </a:endParaRPr>
          </a:p>
          <a:p>
            <a:pPr marL="1359767" marR="2002058" algn="ctr">
              <a:lnSpc>
                <a:spcPct val="95825"/>
              </a:lnSpc>
              <a:spcBef>
                <a:spcPts val="80"/>
              </a:spcBef>
            </a:pPr>
            <a:r>
              <a:rPr sz="1600" i="1" spc="0" dirty="0" smtClean="0">
                <a:latin typeface="Times New Roman"/>
                <a:cs typeface="Times New Roman"/>
              </a:rPr>
              <a:t>e</a:t>
            </a:r>
            <a:r>
              <a:rPr sz="1600" i="1" spc="4" dirty="0" smtClean="0">
                <a:latin typeface="Times New Roman"/>
                <a:cs typeface="Times New Roman"/>
              </a:rPr>
              <a:t>n</a:t>
            </a:r>
            <a:r>
              <a:rPr sz="1600" i="1" spc="0" dirty="0" smtClean="0">
                <a:latin typeface="Times New Roman"/>
                <a:cs typeface="Times New Roman"/>
              </a:rPr>
              <a:t>d</a:t>
            </a:r>
            <a:r>
              <a:rPr sz="1600" i="1" spc="-23" dirty="0" smtClean="0">
                <a:latin typeface="Times New Roman"/>
                <a:cs typeface="Times New Roman"/>
              </a:rPr>
              <a:t> </a:t>
            </a:r>
            <a:r>
              <a:rPr sz="1600" i="1" spc="0" dirty="0" smtClean="0">
                <a:latin typeface="Times New Roman"/>
                <a:cs typeface="Times New Roman"/>
              </a:rPr>
              <a:t>c</a:t>
            </a:r>
            <a:r>
              <a:rPr sz="1600" i="1" spc="4" dirty="0" smtClean="0">
                <a:latin typeface="Times New Roman"/>
                <a:cs typeface="Times New Roman"/>
              </a:rPr>
              <a:t>as</a:t>
            </a:r>
            <a:r>
              <a:rPr sz="1600" i="1" spc="0" dirty="0" smtClean="0">
                <a:latin typeface="Times New Roman"/>
                <a:cs typeface="Times New Roman"/>
              </a:rPr>
              <a:t>e;</a:t>
            </a:r>
            <a:endParaRPr sz="1600">
              <a:latin typeface="Times New Roman"/>
              <a:cs typeface="Times New Roman"/>
            </a:endParaRPr>
          </a:p>
          <a:p>
            <a:pPr marL="475648" marR="30403">
              <a:lnSpc>
                <a:spcPct val="95825"/>
              </a:lnSpc>
              <a:spcBef>
                <a:spcPts val="80"/>
              </a:spcBef>
            </a:pPr>
            <a:r>
              <a:rPr sz="1600" b="1" spc="0" dirty="0" smtClean="0">
                <a:latin typeface="Times New Roman"/>
                <a:cs typeface="Times New Roman"/>
              </a:rPr>
              <a:t>end</a:t>
            </a:r>
            <a:r>
              <a:rPr sz="1600" b="1" spc="-14" dirty="0" smtClean="0">
                <a:latin typeface="Times New Roman"/>
                <a:cs typeface="Times New Roman"/>
              </a:rPr>
              <a:t> </a:t>
            </a:r>
            <a:r>
              <a:rPr sz="1600" b="1" spc="0" dirty="0" smtClean="0">
                <a:latin typeface="Times New Roman"/>
                <a:cs typeface="Times New Roman"/>
              </a:rPr>
              <a:t>p</a:t>
            </a:r>
            <a:r>
              <a:rPr sz="1600" b="1" spc="-25" dirty="0" smtClean="0">
                <a:latin typeface="Times New Roman"/>
                <a:cs typeface="Times New Roman"/>
              </a:rPr>
              <a:t>r</a:t>
            </a:r>
            <a:r>
              <a:rPr sz="1600" b="1" spc="4" dirty="0" smtClean="0">
                <a:latin typeface="Times New Roman"/>
                <a:cs typeface="Times New Roman"/>
              </a:rPr>
              <a:t>o</a:t>
            </a:r>
            <a:r>
              <a:rPr sz="1600" b="1" spc="0" dirty="0" smtClean="0">
                <a:latin typeface="Times New Roman"/>
                <a:cs typeface="Times New Roman"/>
              </a:rPr>
              <a:t>ce</a:t>
            </a:r>
            <a:r>
              <a:rPr sz="1600" b="1" spc="4" dirty="0" smtClean="0">
                <a:latin typeface="Times New Roman"/>
                <a:cs typeface="Times New Roman"/>
              </a:rPr>
              <a:t>ss</a:t>
            </a:r>
            <a:r>
              <a:rPr sz="1600" spc="0" dirty="0" smtClean="0">
                <a:latin typeface="Times New Roman"/>
                <a:cs typeface="Times New Roman"/>
              </a:rPr>
              <a:t>;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4" name="ZoneTexte 23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Université-</a:t>
            </a:r>
            <a:r>
              <a:rPr lang="fr-FR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Setif</a:t>
            </a:r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Electronique des systèmes embarqués  </a:t>
            </a:r>
            <a:r>
              <a:rPr lang="fr-F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Dr Lahcene ZIET</a:t>
            </a:r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5257800" y="6172200"/>
            <a:ext cx="3276600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r-FR" dirty="0" smtClean="0"/>
              <a:t>16-11-2016</a:t>
            </a:r>
          </a:p>
          <a:p>
            <a:endParaRPr lang="fr-FR" dirty="0" smtClean="0"/>
          </a:p>
          <a:p>
            <a:endParaRPr lang="fr-FR" dirty="0" smtClean="0"/>
          </a:p>
          <a:p>
            <a:endParaRPr lang="ar-D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1040</TotalTime>
  <Words>2997</Words>
  <Application>Microsoft Office PowerPoint</Application>
  <PresentationFormat>Affichage à l'écran (4:3)</PresentationFormat>
  <Paragraphs>951</Paragraphs>
  <Slides>36</Slides>
  <Notes>1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36</vt:i4>
      </vt:variant>
    </vt:vector>
  </HeadingPairs>
  <TitlesOfParts>
    <vt:vector size="38" baseType="lpstr">
      <vt:lpstr>Thème Office</vt:lpstr>
      <vt:lpstr>Visio</vt:lpstr>
      <vt:lpstr>Diapositive 1</vt:lpstr>
      <vt:lpstr>Diapositive 2</vt:lpstr>
      <vt:lpstr>Diapositive 3</vt:lpstr>
      <vt:lpstr>modèle VHDL d’un circuit combinatoire simple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SDM</dc:creator>
  <cp:lastModifiedBy>SDM</cp:lastModifiedBy>
  <cp:revision>7</cp:revision>
  <dcterms:modified xsi:type="dcterms:W3CDTF">2016-11-16T10:41:52Z</dcterms:modified>
</cp:coreProperties>
</file>