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59" r:id="rId3"/>
    <p:sldId id="264" r:id="rId4"/>
    <p:sldId id="258" r:id="rId5"/>
    <p:sldId id="265" r:id="rId6"/>
    <p:sldId id="262" r:id="rId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CAF9ED-07DC-4A11-8D7F-57B35C25682E}" styleName="Style moyen 1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Style moyen 1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Style moyen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87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14" name="Titre 13"/>
          <p:cNvSpPr>
            <a:spLocks noGrp="1"/>
          </p:cNvSpPr>
          <p:nvPr>
            <p:ph type="ctrTitle"/>
          </p:nvPr>
        </p:nvSpPr>
        <p:spPr>
          <a:xfrm>
            <a:off x="1432560" y="359898"/>
            <a:ext cx="7406640" cy="1472184"/>
          </a:xfrm>
        </p:spPr>
        <p:txBody>
          <a:bodyPr anchor="b"/>
          <a:lstStyle>
            <a:lvl1pPr algn="l">
              <a:defRPr/>
            </a:lvl1pPr>
            <a:extLst/>
          </a:lstStyle>
          <a:p>
            <a:r>
              <a:rPr kumimoji="0" lang="fr-FR" smtClean="0"/>
              <a:t>Modifiez le style du titre</a:t>
            </a:r>
            <a:endParaRPr kumimoji="0" lang="en-US"/>
          </a:p>
        </p:txBody>
      </p:sp>
      <p:sp>
        <p:nvSpPr>
          <p:cNvPr id="22" name="Sous-titr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fr-FR" smtClean="0"/>
              <a:t>Modifiez le style des sous-titres du masque</a:t>
            </a:r>
            <a:endParaRPr kumimoji="0" lang="en-US"/>
          </a:p>
        </p:txBody>
      </p:sp>
      <p:sp>
        <p:nvSpPr>
          <p:cNvPr id="7" name="Espace réservé de la date 6"/>
          <p:cNvSpPr>
            <a:spLocks noGrp="1"/>
          </p:cNvSpPr>
          <p:nvPr>
            <p:ph type="dt" sz="half" idx="10"/>
          </p:nvPr>
        </p:nvSpPr>
        <p:spPr/>
        <p:txBody>
          <a:bodyPr/>
          <a:lstStyle>
            <a:extLst/>
          </a:lstStyle>
          <a:p>
            <a:fld id="{00783A9A-1982-4D7F-96FD-C114C31C6159}" type="datetimeFigureOut">
              <a:rPr lang="fr-FR" smtClean="0"/>
              <a:t>16/02/2014</a:t>
            </a:fld>
            <a:endParaRPr lang="fr-FR"/>
          </a:p>
        </p:txBody>
      </p:sp>
      <p:sp>
        <p:nvSpPr>
          <p:cNvPr id="20" name="Espace réservé du pied de page 19"/>
          <p:cNvSpPr>
            <a:spLocks noGrp="1"/>
          </p:cNvSpPr>
          <p:nvPr>
            <p:ph type="ftr" sz="quarter" idx="11"/>
          </p:nvPr>
        </p:nvSpPr>
        <p:spPr/>
        <p:txBody>
          <a:bodyPr/>
          <a:lstStyle>
            <a:extLst/>
          </a:lstStyle>
          <a:p>
            <a:endParaRPr lang="fr-FR"/>
          </a:p>
        </p:txBody>
      </p:sp>
      <p:sp>
        <p:nvSpPr>
          <p:cNvPr id="10" name="Espace réservé du numéro de diapositive 9"/>
          <p:cNvSpPr>
            <a:spLocks noGrp="1"/>
          </p:cNvSpPr>
          <p:nvPr>
            <p:ph type="sldNum" sz="quarter" idx="12"/>
          </p:nvPr>
        </p:nvSpPr>
        <p:spPr/>
        <p:txBody>
          <a:bodyPr/>
          <a:lstStyle>
            <a:extLst/>
          </a:lstStyle>
          <a:p>
            <a:fld id="{9B8D881A-70B1-48C6-BF11-693DFA5B2475}" type="slidenum">
              <a:rPr lang="fr-FR" smtClean="0"/>
              <a:t>‹N°›</a:t>
            </a:fld>
            <a:endParaRPr lang="fr-FR"/>
          </a:p>
        </p:txBody>
      </p:sp>
      <p:sp>
        <p:nvSpPr>
          <p:cNvPr id="8" name="Ellipse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lipse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kumimoji="0" lang="fr-FR" smtClean="0"/>
              <a:t>Modifiez le style du titre</a:t>
            </a:r>
            <a:endParaRPr kumimoji="0" lang="en-US"/>
          </a:p>
        </p:txBody>
      </p:sp>
      <p:sp>
        <p:nvSpPr>
          <p:cNvPr id="3" name="Espace réservé du contenu 2"/>
          <p:cNvSpPr>
            <a:spLocks noGrp="1"/>
          </p:cNvSpPr>
          <p:nvPr>
            <p:ph idx="1"/>
          </p:nvPr>
        </p:nvSpPr>
        <p:spPr/>
        <p:txBody>
          <a:bodyPr/>
          <a:lstStyle>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00783A9A-1982-4D7F-96FD-C114C31C6159}" type="datetimeFigureOut">
              <a:rPr lang="fr-FR" smtClean="0"/>
              <a:t>16/02/2014</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9B8D881A-70B1-48C6-BF11-693DFA5B2475}"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r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fr-FR" smtClean="0"/>
              <a:t>Modifiez le style du titre</a:t>
            </a:r>
            <a:endParaRPr kumimoji="0" lang="en-US"/>
          </a:p>
        </p:txBody>
      </p:sp>
      <p:sp>
        <p:nvSpPr>
          <p:cNvPr id="3" name="Espace réservé du texte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fr-FR" smtClean="0"/>
              <a:t>Modifiez les styles du texte du masque</a:t>
            </a:r>
          </a:p>
        </p:txBody>
      </p:sp>
      <p:sp>
        <p:nvSpPr>
          <p:cNvPr id="4" name="Espace réservé de la date 3"/>
          <p:cNvSpPr>
            <a:spLocks noGrp="1"/>
          </p:cNvSpPr>
          <p:nvPr>
            <p:ph type="dt" sz="half" idx="10"/>
          </p:nvPr>
        </p:nvSpPr>
        <p:spPr/>
        <p:txBody>
          <a:bodyPr/>
          <a:lstStyle>
            <a:extLst/>
          </a:lstStyle>
          <a:p>
            <a:fld id="{00783A9A-1982-4D7F-96FD-C114C31C6159}" type="datetimeFigureOut">
              <a:rPr lang="fr-FR" smtClean="0"/>
              <a:t>16/02/2014</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9B8D881A-70B1-48C6-BF11-693DFA5B2475}" type="slidenum">
              <a:rPr lang="fr-FR" smtClean="0"/>
              <a:t>‹N°›</a:t>
            </a:fld>
            <a:endParaRPr lang="fr-F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lipse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Ellipse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1435608" y="274320"/>
            <a:ext cx="7498080" cy="1143000"/>
          </a:xfrm>
        </p:spPr>
        <p:txBody>
          <a:bodyPr/>
          <a:lstStyle>
            <a:extLst/>
          </a:lstStyle>
          <a:p>
            <a:r>
              <a:rPr kumimoji="0" lang="fr-FR" smtClean="0"/>
              <a:t>Modifiez le style du titre</a:t>
            </a:r>
            <a:endParaRPr kumimoji="0" lang="en-US"/>
          </a:p>
        </p:txBody>
      </p:sp>
      <p:sp>
        <p:nvSpPr>
          <p:cNvPr id="3" name="Espace réservé du contenu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extLst/>
          </a:lstStyle>
          <a:p>
            <a:fld id="{00783A9A-1982-4D7F-96FD-C114C31C6159}" type="datetimeFigureOut">
              <a:rPr lang="fr-FR" smtClean="0"/>
              <a:t>16/02/2014</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9B8D881A-70B1-48C6-BF11-693DFA5B2475}"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fr-FR" smtClean="0"/>
              <a:t>Modifiez le style du titre</a:t>
            </a:r>
            <a:endParaRPr kumimoji="0" lang="en-US"/>
          </a:p>
        </p:txBody>
      </p:sp>
      <p:sp>
        <p:nvSpPr>
          <p:cNvPr id="3" name="Espace réservé du texte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Modifiez les styles du texte du masque</a:t>
            </a:r>
          </a:p>
        </p:txBody>
      </p:sp>
      <p:sp>
        <p:nvSpPr>
          <p:cNvPr id="4" name="Espace réservé du texte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r-FR" smtClean="0"/>
              <a:t>Modifiez les styles du texte du masque</a:t>
            </a:r>
          </a:p>
        </p:txBody>
      </p:sp>
      <p:sp>
        <p:nvSpPr>
          <p:cNvPr id="5" name="Espace réservé du contenu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extLst/>
          </a:lstStyle>
          <a:p>
            <a:fld id="{00783A9A-1982-4D7F-96FD-C114C31C6159}" type="datetimeFigureOut">
              <a:rPr lang="fr-FR" smtClean="0"/>
              <a:t>16/02/2014</a:t>
            </a:fld>
            <a:endParaRPr lang="fr-FR"/>
          </a:p>
        </p:txBody>
      </p:sp>
      <p:sp>
        <p:nvSpPr>
          <p:cNvPr id="8" name="Espace réservé du pied de page 7"/>
          <p:cNvSpPr>
            <a:spLocks noGrp="1"/>
          </p:cNvSpPr>
          <p:nvPr>
            <p:ph type="ftr" sz="quarter" idx="11"/>
          </p:nvPr>
        </p:nvSpPr>
        <p:spPr/>
        <p:txBody>
          <a:bodyPr/>
          <a:lstStyle>
            <a:extLst/>
          </a:lstStyle>
          <a:p>
            <a:endParaRPr lang="fr-FR"/>
          </a:p>
        </p:txBody>
      </p:sp>
      <p:sp>
        <p:nvSpPr>
          <p:cNvPr id="9" name="Espace réservé du numéro de diapositive 8"/>
          <p:cNvSpPr>
            <a:spLocks noGrp="1"/>
          </p:cNvSpPr>
          <p:nvPr>
            <p:ph type="sldNum" sz="quarter" idx="12"/>
          </p:nvPr>
        </p:nvSpPr>
        <p:spPr/>
        <p:txBody>
          <a:bodyPr/>
          <a:lstStyle>
            <a:extLst/>
          </a:lstStyle>
          <a:p>
            <a:fld id="{9B8D881A-70B1-48C6-BF11-693DFA5B2475}" type="slidenum">
              <a:rPr lang="fr-FR" smtClean="0"/>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1435608" y="274320"/>
            <a:ext cx="7498080" cy="1143000"/>
          </a:xfrm>
        </p:spPr>
        <p:txBody>
          <a:bodyPr anchor="ctr"/>
          <a:lstStyle>
            <a:extLst/>
          </a:lstStyle>
          <a:p>
            <a:r>
              <a:rPr kumimoji="0" lang="fr-FR" smtClean="0"/>
              <a:t>Modifiez le style du titre</a:t>
            </a:r>
            <a:endParaRPr kumimoji="0" lang="en-US"/>
          </a:p>
        </p:txBody>
      </p:sp>
      <p:sp>
        <p:nvSpPr>
          <p:cNvPr id="3" name="Espace réservé de la date 2"/>
          <p:cNvSpPr>
            <a:spLocks noGrp="1"/>
          </p:cNvSpPr>
          <p:nvPr>
            <p:ph type="dt" sz="half" idx="10"/>
          </p:nvPr>
        </p:nvSpPr>
        <p:spPr/>
        <p:txBody>
          <a:bodyPr/>
          <a:lstStyle>
            <a:extLst/>
          </a:lstStyle>
          <a:p>
            <a:fld id="{00783A9A-1982-4D7F-96FD-C114C31C6159}" type="datetimeFigureOut">
              <a:rPr lang="fr-FR" smtClean="0"/>
              <a:t>16/02/2014</a:t>
            </a:fld>
            <a:endParaRPr lang="fr-FR"/>
          </a:p>
        </p:txBody>
      </p:sp>
      <p:sp>
        <p:nvSpPr>
          <p:cNvPr id="4" name="Espace réservé du pied de page 3"/>
          <p:cNvSpPr>
            <a:spLocks noGrp="1"/>
          </p:cNvSpPr>
          <p:nvPr>
            <p:ph type="ftr" sz="quarter" idx="11"/>
          </p:nvPr>
        </p:nvSpPr>
        <p:spPr/>
        <p:txBody>
          <a:bodyPr/>
          <a:lstStyle>
            <a:extLst/>
          </a:lstStyle>
          <a:p>
            <a:endParaRPr lang="fr-FR"/>
          </a:p>
        </p:txBody>
      </p:sp>
      <p:sp>
        <p:nvSpPr>
          <p:cNvPr id="5" name="Espace réservé du numéro de diapositive 4"/>
          <p:cNvSpPr>
            <a:spLocks noGrp="1"/>
          </p:cNvSpPr>
          <p:nvPr>
            <p:ph type="sldNum" sz="quarter" idx="12"/>
          </p:nvPr>
        </p:nvSpPr>
        <p:spPr/>
        <p:txBody>
          <a:bodyPr/>
          <a:lstStyle>
            <a:extLst/>
          </a:lstStyle>
          <a:p>
            <a:fld id="{9B8D881A-70B1-48C6-BF11-693DFA5B2475}"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Espace réservé de la date 1"/>
          <p:cNvSpPr>
            <a:spLocks noGrp="1"/>
          </p:cNvSpPr>
          <p:nvPr>
            <p:ph type="dt" sz="half" idx="10"/>
          </p:nvPr>
        </p:nvSpPr>
        <p:spPr/>
        <p:txBody>
          <a:bodyPr/>
          <a:lstStyle>
            <a:extLst/>
          </a:lstStyle>
          <a:p>
            <a:fld id="{00783A9A-1982-4D7F-96FD-C114C31C6159}" type="datetimeFigureOut">
              <a:rPr lang="fr-FR" smtClean="0"/>
              <a:t>16/02/2014</a:t>
            </a:fld>
            <a:endParaRPr lang="fr-FR"/>
          </a:p>
        </p:txBody>
      </p:sp>
      <p:sp>
        <p:nvSpPr>
          <p:cNvPr id="3" name="Espace réservé du pied de page 2"/>
          <p:cNvSpPr>
            <a:spLocks noGrp="1"/>
          </p:cNvSpPr>
          <p:nvPr>
            <p:ph type="ftr" sz="quarter" idx="11"/>
          </p:nvPr>
        </p:nvSpPr>
        <p:spPr/>
        <p:txBody>
          <a:bodyPr/>
          <a:lstStyle>
            <a:extLst/>
          </a:lstStyle>
          <a:p>
            <a:endParaRPr lang="fr-FR"/>
          </a:p>
        </p:txBody>
      </p:sp>
      <p:sp>
        <p:nvSpPr>
          <p:cNvPr id="4" name="Espace réservé du numéro de diapositive 3"/>
          <p:cNvSpPr>
            <a:spLocks noGrp="1"/>
          </p:cNvSpPr>
          <p:nvPr>
            <p:ph type="sldNum" sz="quarter" idx="12"/>
          </p:nvPr>
        </p:nvSpPr>
        <p:spPr/>
        <p:txBody>
          <a:bodyPr/>
          <a:lstStyle>
            <a:extLst/>
          </a:lstStyle>
          <a:p>
            <a:fld id="{9B8D881A-70B1-48C6-BF11-693DFA5B2475}" type="slidenum">
              <a:rPr lang="fr-FR" smtClean="0"/>
              <a:t>‹N°›</a:t>
            </a:fld>
            <a:endParaRPr lang="fr-F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fr-FR" smtClean="0"/>
              <a:t>Modifiez le style du titre</a:t>
            </a:r>
            <a:endParaRPr kumimoji="0" lang="en-US"/>
          </a:p>
        </p:txBody>
      </p:sp>
      <p:sp>
        <p:nvSpPr>
          <p:cNvPr id="3" name="Espace réservé du texte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fr-FR" smtClean="0"/>
              <a:t>Modifiez les styles du texte du masque</a:t>
            </a:r>
          </a:p>
        </p:txBody>
      </p:sp>
      <p:sp>
        <p:nvSpPr>
          <p:cNvPr id="4" name="Espace réservé du contenu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extLst/>
          </a:lstStyle>
          <a:p>
            <a:fld id="{00783A9A-1982-4D7F-96FD-C114C31C6159}" type="datetimeFigureOut">
              <a:rPr lang="fr-FR" smtClean="0"/>
              <a:t>16/02/2014</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9B8D881A-70B1-48C6-BF11-693DFA5B2475}" type="slidenum">
              <a:rPr lang="fr-FR" smtClean="0"/>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fr-FR" smtClean="0"/>
              <a:t>Modifiez le style du titre</a:t>
            </a:r>
            <a:endParaRPr kumimoji="0" lang="en-US"/>
          </a:p>
        </p:txBody>
      </p:sp>
      <p:sp>
        <p:nvSpPr>
          <p:cNvPr id="5" name="Espace réservé de la date 4"/>
          <p:cNvSpPr>
            <a:spLocks noGrp="1"/>
          </p:cNvSpPr>
          <p:nvPr>
            <p:ph type="dt" sz="half" idx="10"/>
          </p:nvPr>
        </p:nvSpPr>
        <p:spPr/>
        <p:txBody>
          <a:bodyPr/>
          <a:lstStyle>
            <a:extLst/>
          </a:lstStyle>
          <a:p>
            <a:fld id="{00783A9A-1982-4D7F-96FD-C114C31C6159}" type="datetimeFigureOut">
              <a:rPr lang="fr-FR" smtClean="0"/>
              <a:t>16/02/2014</a:t>
            </a:fld>
            <a:endParaRPr lang="fr-FR"/>
          </a:p>
        </p:txBody>
      </p:sp>
      <p:sp>
        <p:nvSpPr>
          <p:cNvPr id="6" name="Espace réservé du pied de page 5"/>
          <p:cNvSpPr>
            <a:spLocks noGrp="1"/>
          </p:cNvSpPr>
          <p:nvPr>
            <p:ph type="ftr" sz="quarter" idx="11"/>
          </p:nvPr>
        </p:nvSpPr>
        <p:spPr/>
        <p:txBody>
          <a:bodyPr/>
          <a:lstStyle>
            <a:extLst/>
          </a:lstStyle>
          <a:p>
            <a:endParaRPr lang="fr-FR"/>
          </a:p>
        </p:txBody>
      </p:sp>
      <p:sp>
        <p:nvSpPr>
          <p:cNvPr id="7" name="Espace réservé du numéro de diapositive 6"/>
          <p:cNvSpPr>
            <a:spLocks noGrp="1"/>
          </p:cNvSpPr>
          <p:nvPr>
            <p:ph type="sldNum" sz="quarter" idx="12"/>
          </p:nvPr>
        </p:nvSpPr>
        <p:spPr/>
        <p:txBody>
          <a:bodyPr/>
          <a:lstStyle>
            <a:extLst/>
          </a:lstStyle>
          <a:p>
            <a:fld id="{9B8D881A-70B1-48C6-BF11-693DFA5B2475}" type="slidenum">
              <a:rPr lang="fr-FR" smtClean="0"/>
              <a:t>‹N°›</a:t>
            </a:fld>
            <a:endParaRPr lang="fr-F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Espace réservé pour une image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fr-FR" smtClean="0"/>
              <a:t>Cliquez sur l'icône pour ajouter une image</a:t>
            </a:r>
            <a:endParaRPr kumimoji="0" lang="en-US" dirty="0"/>
          </a:p>
        </p:txBody>
      </p:sp>
      <p:sp>
        <p:nvSpPr>
          <p:cNvPr id="9" name="Organigramme : Processu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Organigramme : Processu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Espace réservé du texte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fr-FR" smtClean="0"/>
              <a:t>Modifiez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p:txBody>
          <a:bodyPr vert="eaVert"/>
          <a:lstStyle>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00783A9A-1982-4D7F-96FD-C114C31C6159}" type="datetimeFigureOut">
              <a:rPr lang="fr-FR" smtClean="0"/>
              <a:t>16/02/2014</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9B8D881A-70B1-48C6-BF11-693DFA5B2475}"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58000" y="274639"/>
            <a:ext cx="1828800" cy="5851525"/>
          </a:xfrm>
        </p:spPr>
        <p:txBody>
          <a:bodyPr vert="eaVert"/>
          <a:lstStyle>
            <a:extLst/>
          </a:lstStyle>
          <a:p>
            <a:r>
              <a:rPr kumimoji="0" lang="fr-FR" smtClean="0"/>
              <a:t>Modifiez le style du titre</a:t>
            </a:r>
            <a:endParaRPr kumimoji="0" lang="en-US"/>
          </a:p>
        </p:txBody>
      </p:sp>
      <p:sp>
        <p:nvSpPr>
          <p:cNvPr id="3" name="Espace réservé du texte vertical 2"/>
          <p:cNvSpPr>
            <a:spLocks noGrp="1"/>
          </p:cNvSpPr>
          <p:nvPr>
            <p:ph type="body" orient="vert" idx="1"/>
          </p:nvPr>
        </p:nvSpPr>
        <p:spPr>
          <a:xfrm>
            <a:off x="1143000" y="274640"/>
            <a:ext cx="5562600" cy="5851525"/>
          </a:xfrm>
        </p:spPr>
        <p:txBody>
          <a:bodyPr vert="eaVert"/>
          <a:lstStyle>
            <a:extLst/>
          </a:lstStyle>
          <a:p>
            <a:pPr lvl="0" eaLnBrk="1" latinLnBrk="0" hangingPunct="1"/>
            <a:r>
              <a:rPr lang="fr-FR" smtClean="0"/>
              <a:t>Modifiez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extLst/>
          </a:lstStyle>
          <a:p>
            <a:fld id="{00783A9A-1982-4D7F-96FD-C114C31C6159}" type="datetimeFigureOut">
              <a:rPr lang="fr-FR" smtClean="0"/>
              <a:t>16/02/2014</a:t>
            </a:fld>
            <a:endParaRPr lang="fr-FR"/>
          </a:p>
        </p:txBody>
      </p:sp>
      <p:sp>
        <p:nvSpPr>
          <p:cNvPr id="5" name="Espace réservé du pied de page 4"/>
          <p:cNvSpPr>
            <a:spLocks noGrp="1"/>
          </p:cNvSpPr>
          <p:nvPr>
            <p:ph type="ftr" sz="quarter" idx="11"/>
          </p:nvPr>
        </p:nvSpPr>
        <p:spPr/>
        <p:txBody>
          <a:bodyPr/>
          <a:lstStyle>
            <a:extLst/>
          </a:lstStyle>
          <a:p>
            <a:endParaRPr lang="fr-FR"/>
          </a:p>
        </p:txBody>
      </p:sp>
      <p:sp>
        <p:nvSpPr>
          <p:cNvPr id="6" name="Espace réservé du numéro de diapositive 5"/>
          <p:cNvSpPr>
            <a:spLocks noGrp="1"/>
          </p:cNvSpPr>
          <p:nvPr>
            <p:ph type="sldNum" sz="quarter" idx="12"/>
          </p:nvPr>
        </p:nvSpPr>
        <p:spPr/>
        <p:txBody>
          <a:bodyPr/>
          <a:lstStyle>
            <a:extLst/>
          </a:lstStyle>
          <a:p>
            <a:fld id="{9B8D881A-70B1-48C6-BF11-693DFA5B2475}"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ecteurs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Ellipse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Bouée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Espace réservé du titre 4"/>
          <p:cNvSpPr>
            <a:spLocks noGrp="1"/>
          </p:cNvSpPr>
          <p:nvPr>
            <p:ph type="title"/>
          </p:nvPr>
        </p:nvSpPr>
        <p:spPr>
          <a:xfrm>
            <a:off x="1435608" y="274638"/>
            <a:ext cx="7498080" cy="1143000"/>
          </a:xfrm>
          <a:prstGeom prst="rect">
            <a:avLst/>
          </a:prstGeom>
        </p:spPr>
        <p:txBody>
          <a:bodyPr anchor="ctr">
            <a:normAutofit/>
          </a:bodyPr>
          <a:lstStyle>
            <a:extLst/>
          </a:lstStyle>
          <a:p>
            <a:r>
              <a:rPr kumimoji="0" lang="fr-FR" smtClean="0"/>
              <a:t>Modifiez le style du titre</a:t>
            </a:r>
            <a:endParaRPr kumimoji="0" lang="en-US"/>
          </a:p>
        </p:txBody>
      </p:sp>
      <p:sp>
        <p:nvSpPr>
          <p:cNvPr id="9" name="Espace réservé du texte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fr-FR" smtClean="0"/>
              <a:t>Modifiez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24" name="Espace réservé de la date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00783A9A-1982-4D7F-96FD-C114C31C6159}" type="datetimeFigureOut">
              <a:rPr lang="fr-FR" smtClean="0"/>
              <a:t>16/02/2014</a:t>
            </a:fld>
            <a:endParaRPr lang="fr-FR"/>
          </a:p>
        </p:txBody>
      </p:sp>
      <p:sp>
        <p:nvSpPr>
          <p:cNvPr id="10" name="Espace réservé du pied de page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r-FR"/>
          </a:p>
        </p:txBody>
      </p:sp>
      <p:sp>
        <p:nvSpPr>
          <p:cNvPr id="22" name="Espace réservé du numéro de diapositive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9B8D881A-70B1-48C6-BF11-693DFA5B2475}" type="slidenum">
              <a:rPr lang="fr-FR" smtClean="0"/>
              <a:t>‹N°›</a:t>
            </a:fld>
            <a:endParaRPr lang="fr-F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331640" y="1052736"/>
            <a:ext cx="8211688" cy="2448272"/>
          </a:xfrm>
        </p:spPr>
        <p:txBody>
          <a:bodyPr>
            <a:normAutofit/>
          </a:bodyPr>
          <a:lstStyle/>
          <a:p>
            <a:r>
              <a:rPr lang="fr-FR" sz="6000" dirty="0" smtClean="0"/>
              <a:t>Les  boucles imbriquées</a:t>
            </a:r>
            <a:endParaRPr lang="fr-FR" sz="6000" dirty="0"/>
          </a:p>
        </p:txBody>
      </p:sp>
      <p:sp>
        <p:nvSpPr>
          <p:cNvPr id="3" name="Sous-titre 2"/>
          <p:cNvSpPr>
            <a:spLocks noGrp="1"/>
          </p:cNvSpPr>
          <p:nvPr>
            <p:ph type="subTitle" idx="1"/>
          </p:nvPr>
        </p:nvSpPr>
        <p:spPr>
          <a:xfrm>
            <a:off x="1187624" y="5105400"/>
            <a:ext cx="6400800" cy="1752600"/>
          </a:xfrm>
        </p:spPr>
        <p:txBody>
          <a:bodyPr/>
          <a:lstStyle/>
          <a:p>
            <a:r>
              <a:rPr lang="fr-FR" dirty="0" smtClean="0"/>
              <a:t>Cours LCS </a:t>
            </a:r>
            <a:r>
              <a:rPr lang="fr-FR" dirty="0" smtClean="0"/>
              <a:t>N°2</a:t>
            </a:r>
            <a:endParaRPr lang="fr-FR" dirty="0" smtClean="0"/>
          </a:p>
          <a:p>
            <a:r>
              <a:rPr lang="fr-FR" dirty="0" smtClean="0"/>
              <a:t>Présenté par Mr: LALLALI</a:t>
            </a:r>
            <a:endParaRPr lang="fr-FR" dirty="0"/>
          </a:p>
        </p:txBody>
      </p:sp>
    </p:spTree>
    <p:extLst>
      <p:ext uri="{BB962C8B-B14F-4D97-AF65-F5344CB8AC3E}">
        <p14:creationId xmlns:p14="http://schemas.microsoft.com/office/powerpoint/2010/main" val="2094800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Définition </a:t>
            </a:r>
            <a:endParaRPr lang="fr-FR" dirty="0"/>
          </a:p>
        </p:txBody>
      </p:sp>
      <p:sp>
        <p:nvSpPr>
          <p:cNvPr id="3" name="Espace réservé du contenu 2"/>
          <p:cNvSpPr>
            <a:spLocks noGrp="1"/>
          </p:cNvSpPr>
          <p:nvPr>
            <p:ph idx="1"/>
          </p:nvPr>
        </p:nvSpPr>
        <p:spPr>
          <a:xfrm>
            <a:off x="914400" y="1628800"/>
            <a:ext cx="8229600" cy="4781128"/>
          </a:xfrm>
        </p:spPr>
        <p:txBody>
          <a:bodyPr>
            <a:noAutofit/>
          </a:bodyPr>
          <a:lstStyle/>
          <a:p>
            <a:r>
              <a:rPr lang="fr-FR" sz="4000" dirty="0"/>
              <a:t>Une </a:t>
            </a:r>
            <a:r>
              <a:rPr lang="fr-FR" sz="4000" i="1" dirty="0"/>
              <a:t>boucle imbriquée</a:t>
            </a:r>
            <a:r>
              <a:rPr lang="fr-FR" sz="4000" dirty="0"/>
              <a:t> est une boucle dans une boucle, une boucle à l'intérieur du corps d'une autre boucle</a:t>
            </a:r>
            <a:endParaRPr lang="fr-FR" sz="4000" dirty="0"/>
          </a:p>
        </p:txBody>
      </p:sp>
    </p:spTree>
    <p:extLst>
      <p:ext uri="{BB962C8B-B14F-4D97-AF65-F5344CB8AC3E}">
        <p14:creationId xmlns:p14="http://schemas.microsoft.com/office/powerpoint/2010/main" val="2896296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Fonctionnement </a:t>
            </a:r>
            <a:endParaRPr lang="fr-FR" dirty="0"/>
          </a:p>
        </p:txBody>
      </p:sp>
      <p:sp>
        <p:nvSpPr>
          <p:cNvPr id="3" name="Espace réservé du contenu 2"/>
          <p:cNvSpPr>
            <a:spLocks noGrp="1"/>
          </p:cNvSpPr>
          <p:nvPr>
            <p:ph idx="1"/>
          </p:nvPr>
        </p:nvSpPr>
        <p:spPr>
          <a:xfrm>
            <a:off x="914400" y="1412776"/>
            <a:ext cx="8229600" cy="4997152"/>
          </a:xfrm>
        </p:spPr>
        <p:txBody>
          <a:bodyPr>
            <a:noAutofit/>
          </a:bodyPr>
          <a:lstStyle/>
          <a:p>
            <a:r>
              <a:rPr lang="fr-FR" sz="4000" dirty="0"/>
              <a:t>Ce qui se passe est que le premier tour de la boucle externe déclenche la boucle interne, qui s'exécute jusqu'au bout. Puis le deuxième tour de la boucle externe déclenche la boucle interne une nouvelle fois. Ceci se répète jusqu'à ce que la boucle externe termine</a:t>
            </a:r>
            <a:endParaRPr lang="fr-FR" sz="4000" dirty="0"/>
          </a:p>
        </p:txBody>
      </p:sp>
    </p:spTree>
    <p:extLst>
      <p:ext uri="{BB962C8B-B14F-4D97-AF65-F5344CB8AC3E}">
        <p14:creationId xmlns:p14="http://schemas.microsoft.com/office/powerpoint/2010/main" val="2702224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3">
                                            <p:txEl>
                                              <p:pRg st="0" end="0"/>
                                            </p:txEl>
                                          </p:spTgt>
                                        </p:tgtEl>
                                        <p:attrNameLst>
                                          <p:attrName>ppt_w</p:attrName>
                                        </p:attrNameLst>
                                      </p:cBhvr>
                                    </p:anim>
                                    <p:anim by="(#ppt_w*0.50)" calcmode="lin" valueType="num">
                                      <p:cBhvr>
                                        <p:cTn id="13" dur="500" decel="50000" autoRev="1" fill="hold">
                                          <p:stCondLst>
                                            <p:cond delay="0"/>
                                          </p:stCondLst>
                                        </p:cTn>
                                        <p:tgtEl>
                                          <p:spTgt spid="3">
                                            <p:txEl>
                                              <p:pRg st="0" end="0"/>
                                            </p:txEl>
                                          </p:spTgt>
                                        </p:tgtEl>
                                        <p:attrNameLst>
                                          <p:attrName>ppt_x</p:attrName>
                                        </p:attrNameLst>
                                      </p:cBhvr>
                                    </p:anim>
                                    <p:anim from="(-#ppt_h/2)" to="(#ppt_y)" calcmode="lin" valueType="num">
                                      <p:cBhvr>
                                        <p:cTn id="14" dur="1000" fill="hold">
                                          <p:stCondLst>
                                            <p:cond delay="0"/>
                                          </p:stCondLst>
                                        </p:cTn>
                                        <p:tgtEl>
                                          <p:spTgt spid="3">
                                            <p:txEl>
                                              <p:pRg st="0" end="0"/>
                                            </p:txEl>
                                          </p:spTgt>
                                        </p:tgtEl>
                                        <p:attrNameLst>
                                          <p:attrName>ppt_y</p:attrName>
                                        </p:attrNameLst>
                                      </p:cBhvr>
                                    </p:anim>
                                    <p:animRot by="21600000">
                                      <p:cBhvr>
                                        <p:cTn id="15"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Exemple illustratif</a:t>
            </a:r>
            <a:endParaRPr lang="fr-FR" dirty="0"/>
          </a:p>
        </p:txBody>
      </p:sp>
      <p:sp>
        <p:nvSpPr>
          <p:cNvPr id="3" name="Espace réservé du contenu 2"/>
          <p:cNvSpPr>
            <a:spLocks noGrp="1"/>
          </p:cNvSpPr>
          <p:nvPr>
            <p:ph idx="1"/>
          </p:nvPr>
        </p:nvSpPr>
        <p:spPr/>
        <p:txBody>
          <a:bodyPr>
            <a:normAutofit fontScale="92500" lnSpcReduction="20000"/>
          </a:bodyPr>
          <a:lstStyle/>
          <a:p>
            <a:pPr marL="82296" indent="0">
              <a:buNone/>
            </a:pPr>
            <a:r>
              <a:rPr lang="fr-FR" b="1" dirty="0" smtClean="0"/>
              <a:t>                            </a:t>
            </a:r>
          </a:p>
          <a:p>
            <a:pPr marL="82296" indent="0">
              <a:buNone/>
            </a:pPr>
            <a:r>
              <a:rPr lang="fr-FR" b="1" dirty="0" smtClean="0"/>
              <a:t>For i:=1 to 4 do                  boucle1</a:t>
            </a:r>
          </a:p>
          <a:p>
            <a:pPr marL="82296" indent="0">
              <a:buNone/>
            </a:pPr>
            <a:r>
              <a:rPr lang="fr-FR" b="1" i="1" dirty="0" smtClean="0"/>
              <a:t>Begin</a:t>
            </a:r>
          </a:p>
          <a:p>
            <a:pPr marL="82296" indent="0">
              <a:buNone/>
            </a:pPr>
            <a:r>
              <a:rPr lang="fr-FR" b="1" i="1" dirty="0" err="1"/>
              <a:t>Showmessage</a:t>
            </a:r>
            <a:r>
              <a:rPr lang="fr-FR" b="1" i="1" dirty="0"/>
              <a:t>(i); </a:t>
            </a:r>
            <a:endParaRPr lang="fr-FR" b="1" i="1" dirty="0" smtClean="0"/>
          </a:p>
          <a:p>
            <a:pPr marL="82296" indent="0">
              <a:buNone/>
            </a:pPr>
            <a:endParaRPr lang="fr-FR" b="1" i="1" dirty="0" smtClean="0"/>
          </a:p>
          <a:p>
            <a:pPr marL="82296" indent="0">
              <a:buNone/>
            </a:pPr>
            <a:r>
              <a:rPr lang="fr-FR" b="1" i="1" dirty="0" smtClean="0"/>
              <a:t>For j:=1 to 4 do                   boucle2</a:t>
            </a:r>
          </a:p>
          <a:p>
            <a:pPr marL="82296" indent="0">
              <a:buNone/>
            </a:pPr>
            <a:r>
              <a:rPr lang="fr-FR" b="1" i="1" dirty="0" smtClean="0"/>
              <a:t>Begin</a:t>
            </a:r>
          </a:p>
          <a:p>
            <a:pPr marL="82296" indent="0" algn="r">
              <a:buNone/>
            </a:pPr>
            <a:r>
              <a:rPr lang="fr-FR" b="1" i="1" dirty="0" err="1" smtClean="0"/>
              <a:t>Showmessage</a:t>
            </a:r>
            <a:r>
              <a:rPr lang="fr-FR" b="1" i="1" dirty="0" smtClean="0"/>
              <a:t>(j);                     </a:t>
            </a:r>
            <a:r>
              <a:rPr lang="fr-FR" sz="2200" b="1" i="1" dirty="0" smtClean="0"/>
              <a:t>Pour chaque i , cette   instruction sera répété 4 fois.</a:t>
            </a:r>
            <a:endParaRPr lang="fr-FR" sz="2200" b="1" i="1" dirty="0"/>
          </a:p>
          <a:p>
            <a:pPr marL="82296" indent="0">
              <a:buNone/>
            </a:pPr>
            <a:r>
              <a:rPr lang="fr-FR" b="1" i="1" dirty="0" smtClean="0"/>
              <a:t>End;</a:t>
            </a:r>
          </a:p>
          <a:p>
            <a:pPr marL="82296" indent="0">
              <a:buNone/>
            </a:pPr>
            <a:r>
              <a:rPr lang="fr-FR" b="1" i="1" dirty="0" smtClean="0"/>
              <a:t>End;</a:t>
            </a:r>
          </a:p>
          <a:p>
            <a:pPr marL="82296" indent="0">
              <a:buNone/>
            </a:pPr>
            <a:endParaRPr lang="fr-FR" i="1" dirty="0"/>
          </a:p>
        </p:txBody>
      </p:sp>
      <p:sp>
        <p:nvSpPr>
          <p:cNvPr id="4" name="Flèche gauche 3"/>
          <p:cNvSpPr/>
          <p:nvPr/>
        </p:nvSpPr>
        <p:spPr>
          <a:xfrm>
            <a:off x="4427984" y="2012497"/>
            <a:ext cx="1728192" cy="14401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Flèche gauche 4"/>
          <p:cNvSpPr/>
          <p:nvPr/>
        </p:nvSpPr>
        <p:spPr>
          <a:xfrm>
            <a:off x="4283968" y="3757990"/>
            <a:ext cx="1728192" cy="14401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Flèche gauche 5"/>
          <p:cNvSpPr/>
          <p:nvPr/>
        </p:nvSpPr>
        <p:spPr>
          <a:xfrm>
            <a:off x="4427984" y="4725144"/>
            <a:ext cx="2016224" cy="7200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99855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1000"/>
                                        <p:tgtEl>
                                          <p:spTgt spid="3">
                                            <p:txEl>
                                              <p:pRg st="5" end="5"/>
                                            </p:txEl>
                                          </p:spTgt>
                                        </p:tgtEl>
                                      </p:cBhvr>
                                    </p:animEffect>
                                    <p:anim calcmode="lin" valueType="num">
                                      <p:cBhvr>
                                        <p:cTn id="4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fade">
                                      <p:cBhvr>
                                        <p:cTn id="47" dur="1000"/>
                                        <p:tgtEl>
                                          <p:spTgt spid="3">
                                            <p:txEl>
                                              <p:pRg st="6" end="6"/>
                                            </p:txEl>
                                          </p:spTgt>
                                        </p:tgtEl>
                                      </p:cBhvr>
                                    </p:animEffect>
                                    <p:anim calcmode="lin" valueType="num">
                                      <p:cBhvr>
                                        <p:cTn id="4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3">
                                            <p:txEl>
                                              <p:pRg st="7" end="7"/>
                                            </p:txEl>
                                          </p:spTgt>
                                        </p:tgtEl>
                                        <p:attrNameLst>
                                          <p:attrName>style.visibility</p:attrName>
                                        </p:attrNameLst>
                                      </p:cBhvr>
                                      <p:to>
                                        <p:strVal val="visible"/>
                                      </p:to>
                                    </p:set>
                                    <p:animEffect transition="in" filter="fade">
                                      <p:cBhvr>
                                        <p:cTn id="54" dur="1000"/>
                                        <p:tgtEl>
                                          <p:spTgt spid="3">
                                            <p:txEl>
                                              <p:pRg st="7" end="7"/>
                                            </p:txEl>
                                          </p:spTgt>
                                        </p:tgtEl>
                                      </p:cBhvr>
                                    </p:animEffect>
                                    <p:anim calcmode="lin" valueType="num">
                                      <p:cBhvr>
                                        <p:cTn id="5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Effect transition="in" filter="fade">
                                      <p:cBhvr>
                                        <p:cTn id="61" dur="1000"/>
                                        <p:tgtEl>
                                          <p:spTgt spid="3">
                                            <p:txEl>
                                              <p:pRg st="8" end="8"/>
                                            </p:txEl>
                                          </p:spTgt>
                                        </p:tgtEl>
                                      </p:cBhvr>
                                    </p:animEffect>
                                    <p:anim calcmode="lin" valueType="num">
                                      <p:cBhvr>
                                        <p:cTn id="6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3">
                                            <p:txEl>
                                              <p:pRg st="9" end="9"/>
                                            </p:txEl>
                                          </p:spTgt>
                                        </p:tgtEl>
                                        <p:attrNameLst>
                                          <p:attrName>style.visibility</p:attrName>
                                        </p:attrNameLst>
                                      </p:cBhvr>
                                      <p:to>
                                        <p:strVal val="visible"/>
                                      </p:to>
                                    </p:set>
                                    <p:animEffect transition="in" filter="fade">
                                      <p:cBhvr>
                                        <p:cTn id="68" dur="1000"/>
                                        <p:tgtEl>
                                          <p:spTgt spid="3">
                                            <p:txEl>
                                              <p:pRg st="9" end="9"/>
                                            </p:txEl>
                                          </p:spTgt>
                                        </p:tgtEl>
                                      </p:cBhvr>
                                    </p:animEffect>
                                    <p:anim calcmode="lin" valueType="num">
                                      <p:cBhvr>
                                        <p:cTn id="6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Exemple illustratif</a:t>
            </a:r>
            <a:endParaRPr lang="fr-FR" dirty="0"/>
          </a:p>
        </p:txBody>
      </p:sp>
      <p:sp>
        <p:nvSpPr>
          <p:cNvPr id="3" name="Espace réservé du contenu 2"/>
          <p:cNvSpPr>
            <a:spLocks noGrp="1"/>
          </p:cNvSpPr>
          <p:nvPr>
            <p:ph idx="1"/>
          </p:nvPr>
        </p:nvSpPr>
        <p:spPr/>
        <p:txBody>
          <a:bodyPr>
            <a:normAutofit/>
          </a:bodyPr>
          <a:lstStyle/>
          <a:p>
            <a:pPr marL="82296" indent="0">
              <a:buNone/>
            </a:pPr>
            <a:r>
              <a:rPr lang="fr-FR" b="1" dirty="0" smtClean="0"/>
              <a:t/>
            </a:r>
            <a:br>
              <a:rPr lang="fr-FR" b="1" dirty="0" smtClean="0"/>
            </a:br>
            <a:r>
              <a:rPr lang="fr-FR" b="1" dirty="0" smtClean="0"/>
              <a:t>Le programme affiche :</a:t>
            </a:r>
          </a:p>
          <a:p>
            <a:pPr marL="82296" indent="0">
              <a:buNone/>
            </a:pPr>
            <a:r>
              <a:rPr lang="fr-FR" i="1" dirty="0" smtClean="0"/>
              <a:t>i:=1         i:=2        i:=3       i:=4</a:t>
            </a:r>
          </a:p>
          <a:p>
            <a:pPr marL="82296" indent="0">
              <a:buNone/>
            </a:pPr>
            <a:r>
              <a:rPr lang="fr-FR" i="1" dirty="0" smtClean="0"/>
              <a:t>J:=1         j:=1        j:=1       j:=1</a:t>
            </a:r>
          </a:p>
          <a:p>
            <a:pPr marL="82296" indent="0">
              <a:buNone/>
            </a:pPr>
            <a:r>
              <a:rPr lang="fr-FR" i="1" dirty="0" smtClean="0"/>
              <a:t>J:=2         j:=2        j:=2       j:=2</a:t>
            </a:r>
          </a:p>
          <a:p>
            <a:pPr marL="82296" indent="0">
              <a:buNone/>
            </a:pPr>
            <a:r>
              <a:rPr lang="fr-FR" i="1" dirty="0" smtClean="0"/>
              <a:t>J:=3         j:=3       j:=3        j:=3</a:t>
            </a:r>
          </a:p>
          <a:p>
            <a:pPr marL="82296" indent="0">
              <a:buNone/>
            </a:pPr>
            <a:r>
              <a:rPr lang="fr-FR" i="1" dirty="0" smtClean="0"/>
              <a:t>J</a:t>
            </a:r>
            <a:r>
              <a:rPr lang="fr-FR" i="1" dirty="0"/>
              <a:t>:=4         J:=</a:t>
            </a:r>
            <a:r>
              <a:rPr lang="fr-FR" i="1" dirty="0" smtClean="0"/>
              <a:t>4       </a:t>
            </a:r>
            <a:r>
              <a:rPr lang="fr-FR" i="1" dirty="0"/>
              <a:t>J:=</a:t>
            </a:r>
            <a:r>
              <a:rPr lang="fr-FR" i="1" dirty="0" smtClean="0"/>
              <a:t>4      J</a:t>
            </a:r>
            <a:r>
              <a:rPr lang="fr-FR" i="1" dirty="0"/>
              <a:t>:=4</a:t>
            </a:r>
          </a:p>
          <a:p>
            <a:pPr marL="82296" indent="0">
              <a:buNone/>
            </a:pPr>
            <a:endParaRPr lang="fr-FR" i="1" dirty="0"/>
          </a:p>
          <a:p>
            <a:pPr marL="82296" indent="0">
              <a:buNone/>
            </a:pPr>
            <a:endParaRPr lang="fr-FR" i="1" dirty="0"/>
          </a:p>
          <a:p>
            <a:pPr marL="82296" indent="0">
              <a:buNone/>
            </a:pPr>
            <a:endParaRPr lang="fr-FR" i="1" dirty="0"/>
          </a:p>
        </p:txBody>
      </p:sp>
    </p:spTree>
    <p:extLst>
      <p:ext uri="{BB962C8B-B14F-4D97-AF65-F5344CB8AC3E}">
        <p14:creationId xmlns:p14="http://schemas.microsoft.com/office/powerpoint/2010/main" val="2080871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Exercices</a:t>
            </a:r>
            <a:endParaRPr lang="fr-FR" dirty="0"/>
          </a:p>
        </p:txBody>
      </p:sp>
      <p:sp>
        <p:nvSpPr>
          <p:cNvPr id="3" name="Espace réservé du contenu 2"/>
          <p:cNvSpPr>
            <a:spLocks noGrp="1"/>
          </p:cNvSpPr>
          <p:nvPr>
            <p:ph idx="1"/>
          </p:nvPr>
        </p:nvSpPr>
        <p:spPr>
          <a:xfrm>
            <a:off x="883884" y="1628800"/>
            <a:ext cx="8229600" cy="4781128"/>
          </a:xfrm>
        </p:spPr>
        <p:txBody>
          <a:bodyPr>
            <a:noAutofit/>
          </a:bodyPr>
          <a:lstStyle/>
          <a:p>
            <a:r>
              <a:rPr lang="fr-FR" dirty="0" smtClean="0"/>
              <a:t>Elaborer un programme qui calcule et affiche les 9 tables de multiplication de 1 à 9. </a:t>
            </a:r>
          </a:p>
          <a:p>
            <a:endParaRPr lang="fr-FR" dirty="0"/>
          </a:p>
          <a:p>
            <a:endParaRPr lang="fr-FR" dirty="0" smtClean="0"/>
          </a:p>
          <a:p>
            <a:r>
              <a:rPr lang="fr-FR" dirty="0" smtClean="0"/>
              <a:t>Elaborer un programme qui affiche le nombre des éléments premiers dans un intervalle [1,N]</a:t>
            </a:r>
            <a:endParaRPr lang="fr-FR" dirty="0" smtClean="0"/>
          </a:p>
          <a:p>
            <a:pPr marL="0" indent="0">
              <a:buNone/>
            </a:pPr>
            <a:r>
              <a:rPr lang="fr-FR" dirty="0" smtClean="0"/>
              <a:t>  </a:t>
            </a:r>
          </a:p>
          <a:p>
            <a:pPr marL="0" indent="0">
              <a:buNone/>
            </a:pPr>
            <a:r>
              <a:rPr lang="fr-FR" dirty="0" smtClean="0"/>
              <a:t>.</a:t>
            </a:r>
            <a:endParaRPr lang="fr-FR" dirty="0"/>
          </a:p>
        </p:txBody>
      </p:sp>
    </p:spTree>
    <p:extLst>
      <p:ext uri="{BB962C8B-B14F-4D97-AF65-F5344CB8AC3E}">
        <p14:creationId xmlns:p14="http://schemas.microsoft.com/office/powerpoint/2010/main" val="2945514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circle(in)">
                                      <p:cBhvr>
                                        <p:cTn id="2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TotalTime>
  <Words>159</Words>
  <Application>Microsoft Office PowerPoint</Application>
  <PresentationFormat>Affichage à l'écran (4:3)</PresentationFormat>
  <Paragraphs>33</Paragraphs>
  <Slides>6</Slides>
  <Notes>0</Notes>
  <HiddenSlides>0</HiddenSlides>
  <MMClips>0</MMClips>
  <ScaleCrop>false</ScaleCrop>
  <HeadingPairs>
    <vt:vector size="4" baseType="variant">
      <vt:variant>
        <vt:lpstr>Thème</vt:lpstr>
      </vt:variant>
      <vt:variant>
        <vt:i4>1</vt:i4>
      </vt:variant>
      <vt:variant>
        <vt:lpstr>Titres des diapositives</vt:lpstr>
      </vt:variant>
      <vt:variant>
        <vt:i4>6</vt:i4>
      </vt:variant>
    </vt:vector>
  </HeadingPairs>
  <TitlesOfParts>
    <vt:vector size="7" baseType="lpstr">
      <vt:lpstr>Solstice</vt:lpstr>
      <vt:lpstr>Les  boucles imbriquées</vt:lpstr>
      <vt:lpstr>Définition </vt:lpstr>
      <vt:lpstr>Fonctionnement </vt:lpstr>
      <vt:lpstr>Exemple illustratif</vt:lpstr>
      <vt:lpstr>Exemple illustratif</vt:lpstr>
      <vt:lpstr>Exercices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Boucle Repeat</dc:title>
  <dc:creator>ismail LALLALI</dc:creator>
  <cp:lastModifiedBy>ismail LALLALI</cp:lastModifiedBy>
  <cp:revision>12</cp:revision>
  <dcterms:created xsi:type="dcterms:W3CDTF">2014-02-09T09:12:51Z</dcterms:created>
  <dcterms:modified xsi:type="dcterms:W3CDTF">2014-02-16T10:33:16Z</dcterms:modified>
</cp:coreProperties>
</file>