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9" r:id="rId3"/>
    <p:sldId id="258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Style moyen 2 - Accentuation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CAF9ED-07DC-4A11-8D7F-57B35C25682E}" styleName="Style moyen 1 - Accentuation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Style moyen 1 - Accentuation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793D81CF-94F2-401A-BA57-92F5A7B2D0C5}" styleName="Style moyen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86323" autoAdjust="0"/>
  </p:normalViewPr>
  <p:slideViewPr>
    <p:cSldViewPr>
      <p:cViewPr varScale="1">
        <p:scale>
          <a:sx n="63" d="100"/>
          <a:sy n="63" d="100"/>
        </p:scale>
        <p:origin x="-158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r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22" name="Sous-titr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fr-FR" smtClean="0"/>
              <a:t>Modifiez le style des sous-titres du masque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783A9A-1982-4D7F-96FD-C114C31C6159}" type="datetimeFigureOut">
              <a:rPr lang="fr-FR" smtClean="0"/>
              <a:t>10/03/2014</a:t>
            </a:fld>
            <a:endParaRPr lang="fr-FR"/>
          </a:p>
        </p:txBody>
      </p:sp>
      <p:sp>
        <p:nvSpPr>
          <p:cNvPr id="20" name="Espace réservé du pied de page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8D881A-70B1-48C6-BF11-693DFA5B2475}" type="slidenum">
              <a:rPr lang="fr-FR" smtClean="0"/>
              <a:t>‹#›</a:t>
            </a:fld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lipse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783A9A-1982-4D7F-96FD-C114C31C6159}" type="datetimeFigureOut">
              <a:rPr lang="fr-FR" smtClean="0"/>
              <a:t>10/03/2014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8D881A-70B1-48C6-BF11-693DFA5B2475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783A9A-1982-4D7F-96FD-C114C31C6159}" type="datetimeFigureOut">
              <a:rPr lang="fr-FR" smtClean="0"/>
              <a:t>10/03/2014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8D881A-70B1-48C6-BF11-693DFA5B2475}" type="slidenum">
              <a:rPr lang="fr-FR" smtClean="0"/>
              <a:t>‹#›</a:t>
            </a:fld>
            <a:endParaRPr lang="fr-FR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lipse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lipse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783A9A-1982-4D7F-96FD-C114C31C6159}" type="datetimeFigureOut">
              <a:rPr lang="fr-FR" smtClean="0"/>
              <a:t>10/03/2014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8D881A-70B1-48C6-BF11-693DFA5B2475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783A9A-1982-4D7F-96FD-C114C31C6159}" type="datetimeFigureOut">
              <a:rPr lang="fr-FR" smtClean="0"/>
              <a:t>10/03/2014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8D881A-70B1-48C6-BF11-693DFA5B2475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783A9A-1982-4D7F-96FD-C114C31C6159}" type="datetimeFigureOut">
              <a:rPr lang="fr-FR" smtClean="0"/>
              <a:t>10/03/2014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8D881A-70B1-48C6-BF11-693DFA5B2475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783A9A-1982-4D7F-96FD-C114C31C6159}" type="datetimeFigureOut">
              <a:rPr lang="fr-FR" smtClean="0"/>
              <a:t>10/03/2014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8D881A-70B1-48C6-BF11-693DFA5B2475}" type="slidenum">
              <a:rPr lang="fr-FR" smtClean="0"/>
              <a:t>‹#›</a:t>
            </a:fld>
            <a:endParaRPr lang="fr-FR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783A9A-1982-4D7F-96FD-C114C31C6159}" type="datetimeFigureOut">
              <a:rPr lang="fr-FR" smtClean="0"/>
              <a:t>10/03/2014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8D881A-70B1-48C6-BF11-693DFA5B2475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783A9A-1982-4D7F-96FD-C114C31C6159}" type="datetimeFigureOut">
              <a:rPr lang="fr-FR" smtClean="0"/>
              <a:t>10/03/2014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8D881A-70B1-48C6-BF11-693DFA5B2475}" type="slidenum">
              <a:rPr lang="fr-FR" smtClean="0"/>
              <a:t>‹#›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9" name="Organigramme : Processu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Organigramme : Processu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783A9A-1982-4D7F-96FD-C114C31C6159}" type="datetimeFigureOut">
              <a:rPr lang="fr-FR" smtClean="0"/>
              <a:t>10/03/2014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8D881A-70B1-48C6-BF11-693DFA5B2475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783A9A-1982-4D7F-96FD-C114C31C6159}" type="datetimeFigureOut">
              <a:rPr lang="fr-FR" smtClean="0"/>
              <a:t>10/03/2014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8D881A-70B1-48C6-BF11-693DFA5B2475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ecteurs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lipse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Bouée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Espace réservé du titre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9" name="Espace réservé du texte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24" name="Espace réservé de la date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00783A9A-1982-4D7F-96FD-C114C31C6159}" type="datetimeFigureOut">
              <a:rPr lang="fr-FR" smtClean="0"/>
              <a:t>10/03/2014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fr-FR"/>
          </a:p>
        </p:txBody>
      </p:sp>
      <p:sp>
        <p:nvSpPr>
          <p:cNvPr id="22" name="Espace réservé du numéro de diapositive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9B8D881A-70B1-48C6-BF11-693DFA5B2475}" type="slidenum">
              <a:rPr lang="fr-FR" smtClean="0"/>
              <a:t>‹#›</a:t>
            </a:fld>
            <a:endParaRPr lang="fr-FR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619672" y="1052736"/>
            <a:ext cx="7851648" cy="2260848"/>
          </a:xfrm>
        </p:spPr>
        <p:txBody>
          <a:bodyPr>
            <a:normAutofit/>
          </a:bodyPr>
          <a:lstStyle/>
          <a:p>
            <a:r>
              <a:rPr lang="fr-FR" sz="6000" dirty="0" smtClean="0"/>
              <a:t>La Boucle </a:t>
            </a:r>
            <a:r>
              <a:rPr lang="fr-FR" sz="6000" dirty="0" err="1" smtClean="0"/>
              <a:t>Repeat</a:t>
            </a:r>
            <a:endParaRPr lang="fr-FR" sz="60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87624" y="5105400"/>
            <a:ext cx="6400800" cy="1752600"/>
          </a:xfrm>
        </p:spPr>
        <p:txBody>
          <a:bodyPr/>
          <a:lstStyle/>
          <a:p>
            <a:r>
              <a:rPr lang="fr-FR" dirty="0" smtClean="0"/>
              <a:t>Cours LCS N°1</a:t>
            </a:r>
          </a:p>
          <a:p>
            <a:r>
              <a:rPr lang="fr-FR" dirty="0" smtClean="0"/>
              <a:t>Présenté par Mr: LALLALI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94800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Introduction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14400" y="1628800"/>
            <a:ext cx="8229600" cy="4781128"/>
          </a:xfrm>
        </p:spPr>
        <p:txBody>
          <a:bodyPr>
            <a:noAutofit/>
          </a:bodyPr>
          <a:lstStyle/>
          <a:p>
            <a:r>
              <a:rPr lang="fr-FR" dirty="0"/>
              <a:t>L'instruction </a:t>
            </a:r>
            <a:r>
              <a:rPr lang="fr-FR" b="1" dirty="0" err="1"/>
              <a:t>repeat</a:t>
            </a:r>
            <a:r>
              <a:rPr lang="fr-FR" dirty="0"/>
              <a:t> exécute répétitivement la séquence d'instructions qu'elle contient en testant expression à chaque itération. Quand expression renvoie </a:t>
            </a:r>
            <a:r>
              <a:rPr lang="fr-FR" dirty="0" err="1"/>
              <a:t>True</a:t>
            </a:r>
            <a:r>
              <a:rPr lang="fr-FR" dirty="0"/>
              <a:t>, l'instruction </a:t>
            </a:r>
            <a:r>
              <a:rPr lang="fr-FR" b="1" dirty="0" err="1"/>
              <a:t>repeat</a:t>
            </a:r>
            <a:r>
              <a:rPr lang="fr-FR" b="1" dirty="0"/>
              <a:t> </a:t>
            </a:r>
            <a:r>
              <a:rPr lang="fr-FR" dirty="0"/>
              <a:t>s'arrête. La séquence est toujours exécutée au moins une fois car expression n'est évaluée qu'après la première itération. </a:t>
            </a:r>
          </a:p>
        </p:txBody>
      </p:sp>
    </p:spTree>
    <p:extLst>
      <p:ext uri="{BB962C8B-B14F-4D97-AF65-F5344CB8AC3E}">
        <p14:creationId xmlns:p14="http://schemas.microsoft.com/office/powerpoint/2010/main" val="2896296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Syntaxe Delphi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>
              <a:buNone/>
            </a:pPr>
            <a:r>
              <a:rPr lang="fr-FR" b="1" dirty="0" smtClean="0"/>
              <a:t/>
            </a:r>
            <a:br>
              <a:rPr lang="fr-FR" b="1" dirty="0" smtClean="0"/>
            </a:br>
            <a:r>
              <a:rPr lang="fr-F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repeat</a:t>
            </a: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marL="0" indent="0">
              <a:buNone/>
            </a:pPr>
            <a:r>
              <a:rPr lang="fr-FR" dirty="0" smtClean="0"/>
              <a:t>Instruction 1; </a:t>
            </a:r>
          </a:p>
          <a:p>
            <a:pPr marL="0" indent="0">
              <a:buNone/>
            </a:pPr>
            <a:r>
              <a:rPr lang="fr-FR" dirty="0" smtClean="0"/>
              <a:t>...; </a:t>
            </a:r>
          </a:p>
          <a:p>
            <a:pPr marL="0" indent="0">
              <a:buNone/>
            </a:pPr>
            <a:r>
              <a:rPr lang="fr-FR" dirty="0" smtClean="0"/>
              <a:t>Instruction n; </a:t>
            </a:r>
          </a:p>
          <a:p>
            <a:pPr marL="0" indent="0">
              <a:buNone/>
            </a:pP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fr-F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until</a:t>
            </a: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fr-FR" i="1" dirty="0" smtClean="0"/>
              <a:t>expression</a:t>
            </a:r>
            <a:endParaRPr lang="fr-FR" i="1" dirty="0"/>
          </a:p>
        </p:txBody>
      </p:sp>
    </p:spTree>
    <p:extLst>
      <p:ext uri="{BB962C8B-B14F-4D97-AF65-F5344CB8AC3E}">
        <p14:creationId xmlns:p14="http://schemas.microsoft.com/office/powerpoint/2010/main" val="1899855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Exemple illustratif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nn-NO" sz="4000" b="1" dirty="0" smtClean="0">
                <a:latin typeface="Times New Roman" pitchFamily="18" charset="0"/>
                <a:cs typeface="Times New Roman" pitchFamily="18" charset="0"/>
              </a:rPr>
              <a:t>i:=1; </a:t>
            </a:r>
          </a:p>
          <a:p>
            <a:pPr marL="0" indent="0" algn="ctr">
              <a:buNone/>
            </a:pPr>
            <a:r>
              <a:rPr lang="nn-NO" sz="4000" b="1" dirty="0" smtClean="0">
                <a:latin typeface="Times New Roman" pitchFamily="18" charset="0"/>
                <a:cs typeface="Times New Roman" pitchFamily="18" charset="0"/>
              </a:rPr>
              <a:t> Repeat </a:t>
            </a:r>
          </a:p>
          <a:p>
            <a:pPr marL="0" indent="0" algn="ctr">
              <a:buNone/>
            </a:pPr>
            <a:r>
              <a:rPr lang="nn-NO" sz="4000" b="1" dirty="0" smtClean="0">
                <a:latin typeface="Times New Roman" pitchFamily="18" charset="0"/>
                <a:cs typeface="Times New Roman" pitchFamily="18" charset="0"/>
              </a:rPr>
              <a:t>i:=i+1; </a:t>
            </a:r>
          </a:p>
          <a:p>
            <a:pPr marL="0" indent="0" algn="ctr">
              <a:buNone/>
            </a:pPr>
            <a:r>
              <a:rPr lang="nn-NO" sz="4000" b="1" dirty="0" smtClean="0">
                <a:latin typeface="Times New Roman" pitchFamily="18" charset="0"/>
                <a:cs typeface="Times New Roman" pitchFamily="18" charset="0"/>
              </a:rPr>
              <a:t>Until i=10;</a:t>
            </a:r>
          </a:p>
          <a:p>
            <a:pPr marL="0" indent="0">
              <a:buNone/>
            </a:pPr>
            <a:r>
              <a:rPr lang="nn-NO" sz="4000" dirty="0" smtClean="0">
                <a:latin typeface="Times New Roman" pitchFamily="18" charset="0"/>
                <a:cs typeface="Times New Roman" pitchFamily="18" charset="0"/>
              </a:rPr>
              <a:t>A chaque itération, on incrémente la valeur de i,   et on </a:t>
            </a:r>
            <a:r>
              <a:rPr lang="fr-FR" sz="4000" dirty="0" smtClean="0">
                <a:latin typeface="Times New Roman" pitchFamily="18" charset="0"/>
                <a:cs typeface="Times New Roman" pitchFamily="18" charset="0"/>
              </a:rPr>
              <a:t>arrête</a:t>
            </a:r>
            <a:r>
              <a:rPr lang="nn-NO" sz="4000" dirty="0" smtClean="0">
                <a:latin typeface="Times New Roman" pitchFamily="18" charset="0"/>
                <a:cs typeface="Times New Roman" pitchFamily="18" charset="0"/>
              </a:rPr>
              <a:t> quand i=10.</a:t>
            </a:r>
            <a:endParaRPr lang="nn-NO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2910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Remarques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4000" dirty="0" smtClean="0"/>
              <a:t>La boucle </a:t>
            </a:r>
            <a:r>
              <a:rPr lang="fr-FR" sz="4000" b="1" dirty="0" err="1" smtClean="0"/>
              <a:t>Repeat</a:t>
            </a:r>
            <a:r>
              <a:rPr lang="fr-FR" sz="4000" dirty="0" smtClean="0"/>
              <a:t>…</a:t>
            </a:r>
            <a:r>
              <a:rPr lang="fr-FR" sz="4000" b="1" dirty="0" err="1" smtClean="0"/>
              <a:t>until</a:t>
            </a:r>
            <a:r>
              <a:rPr lang="fr-FR" sz="4000" dirty="0" smtClean="0"/>
              <a:t> ne nécessite pas de bloc </a:t>
            </a:r>
            <a:r>
              <a:rPr lang="fr-FR" sz="4000" b="1" dirty="0" err="1" smtClean="0"/>
              <a:t>begin</a:t>
            </a:r>
            <a:r>
              <a:rPr lang="fr-FR" sz="4000" dirty="0" smtClean="0"/>
              <a:t>…</a:t>
            </a:r>
            <a:r>
              <a:rPr lang="fr-FR" sz="4000" b="1" dirty="0" smtClean="0"/>
              <a:t>end</a:t>
            </a:r>
            <a:r>
              <a:rPr lang="fr-FR" sz="4000" dirty="0" smtClean="0"/>
              <a:t> pour exécuter plusieurs  instructions.</a:t>
            </a:r>
          </a:p>
          <a:p>
            <a:endParaRPr lang="fr-FR" sz="4000" dirty="0" smtClean="0"/>
          </a:p>
          <a:p>
            <a:endParaRPr lang="nn-NO" sz="4000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1852536"/>
              </p:ext>
            </p:extLst>
          </p:nvPr>
        </p:nvGraphicFramePr>
        <p:xfrm>
          <a:off x="1403648" y="4293096"/>
          <a:ext cx="6696744" cy="1080120"/>
        </p:xfrm>
        <a:graphic>
          <a:graphicData uri="http://schemas.openxmlformats.org/drawingml/2006/table">
            <a:tbl>
              <a:tblPr firstRow="1" bandRow="1">
                <a:tableStyleId>{793D81CF-94F2-401A-BA57-92F5A7B2D0C5}</a:tableStyleId>
              </a:tblPr>
              <a:tblGrid>
                <a:gridCol w="2232248"/>
                <a:gridCol w="2232248"/>
                <a:gridCol w="2232248"/>
              </a:tblGrid>
              <a:tr h="396225">
                <a:tc>
                  <a:txBody>
                    <a:bodyPr/>
                    <a:lstStyle/>
                    <a:p>
                      <a:r>
                        <a:rPr lang="fr-FR" dirty="0" smtClean="0"/>
                        <a:t>Boucle For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Boucle </a:t>
                      </a:r>
                      <a:r>
                        <a:rPr lang="fr-FR" dirty="0" err="1" smtClean="0"/>
                        <a:t>Repeat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Boucle </a:t>
                      </a:r>
                      <a:r>
                        <a:rPr lang="fr-FR" dirty="0" err="1" smtClean="0"/>
                        <a:t>While</a:t>
                      </a:r>
                      <a:endParaRPr lang="fr-FR" dirty="0"/>
                    </a:p>
                  </a:txBody>
                  <a:tcPr/>
                </a:tc>
              </a:tr>
              <a:tr h="683895">
                <a:tc>
                  <a:txBody>
                    <a:bodyPr/>
                    <a:lstStyle/>
                    <a:p>
                      <a:r>
                        <a:rPr lang="fr-FR" dirty="0" smtClean="0"/>
                        <a:t>Nombre d’itérations connu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Au moins une exécution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Test avant exécution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3980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Exercices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83884" y="1628800"/>
            <a:ext cx="8229600" cy="4781128"/>
          </a:xfrm>
        </p:spPr>
        <p:txBody>
          <a:bodyPr>
            <a:noAutofit/>
          </a:bodyPr>
          <a:lstStyle/>
          <a:p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Elaborer un programme qui calcule la somme des éléments multiples de </a:t>
            </a: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dans un intervalle [1,..,</a:t>
            </a: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], et permute par la suite la valeur de la somme avec la valeur de </a:t>
            </a: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0" indent="0">
              <a:buNone/>
            </a:pP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 smtClean="0">
                <a:latin typeface="Times New Roman" pitchFamily="18" charset="0"/>
                <a:cs typeface="Times New Roman" pitchFamily="18" charset="0"/>
              </a:rPr>
              <a:t>Remarque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: Donnez trois versions(Solutions) : Version For, version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While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et version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Repeat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514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Exercices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14400" y="1340768"/>
            <a:ext cx="8229600" cy="504056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fr-FR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Ecrire 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un programme qui détermine la nième valeur U</a:t>
            </a:r>
            <a:r>
              <a:rPr lang="fr-FR" baseline="-25000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de  </a:t>
            </a:r>
            <a:r>
              <a:rPr lang="fr-FR" i="1" dirty="0">
                <a:latin typeface="Times New Roman" pitchFamily="18" charset="0"/>
                <a:cs typeface="Times New Roman" pitchFamily="18" charset="0"/>
              </a:rPr>
              <a:t>la suite de Newton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définie comme suit 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fr-FR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fr-FR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fr-FR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fr-FR" b="1" dirty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fr-FR" b="1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b="1" dirty="0">
                <a:latin typeface="Times New Roman" pitchFamily="18" charset="0"/>
                <a:cs typeface="Times New Roman" pitchFamily="18" charset="0"/>
              </a:rPr>
              <a:t>=a/2 ;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fr-FR" b="1" dirty="0" smtClean="0">
                <a:latin typeface="Times New Roman" pitchFamily="18" charset="0"/>
                <a:cs typeface="Times New Roman" pitchFamily="18" charset="0"/>
              </a:rPr>
              <a:t>           U</a:t>
            </a:r>
            <a:r>
              <a:rPr lang="fr-FR" b="1" baseline="-25000" dirty="0" smtClean="0">
                <a:latin typeface="Times New Roman" pitchFamily="18" charset="0"/>
                <a:cs typeface="Times New Roman" pitchFamily="18" charset="0"/>
              </a:rPr>
              <a:t>n+1</a:t>
            </a:r>
            <a:r>
              <a:rPr lang="fr-FR" b="1" dirty="0">
                <a:latin typeface="Times New Roman" pitchFamily="18" charset="0"/>
                <a:cs typeface="Times New Roman" pitchFamily="18" charset="0"/>
              </a:rPr>
              <a:t> =1/2 (</a:t>
            </a:r>
            <a:r>
              <a:rPr lang="fr-FR" b="1" dirty="0" err="1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fr-FR" b="1" baseline="-25000" dirty="0" err="1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b="1" dirty="0" err="1">
                <a:latin typeface="Times New Roman" pitchFamily="18" charset="0"/>
                <a:cs typeface="Times New Roman" pitchFamily="18" charset="0"/>
              </a:rPr>
              <a:t>+a</a:t>
            </a:r>
            <a:r>
              <a:rPr lang="fr-FR" b="1" dirty="0">
                <a:latin typeface="Times New Roman" pitchFamily="18" charset="0"/>
                <a:cs typeface="Times New Roman" pitchFamily="18" charset="0"/>
              </a:rPr>
              <a:t>/U</a:t>
            </a:r>
            <a:r>
              <a:rPr lang="fr-FR" b="1" baseline="-25000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b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0" indent="0">
              <a:buNone/>
            </a:pPr>
            <a:endParaRPr lang="fr-FR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fr-F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Faire l’exercice sur papier dans un délai de 10 minutes.</a:t>
            </a:r>
            <a:endParaRPr lang="fr-F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Accolade ouvrante 3"/>
          <p:cNvSpPr/>
          <p:nvPr/>
        </p:nvSpPr>
        <p:spPr>
          <a:xfrm>
            <a:off x="1403648" y="3573016"/>
            <a:ext cx="648072" cy="936104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9561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482</TotalTime>
  <Words>151</Words>
  <Application>Microsoft Office PowerPoint</Application>
  <PresentationFormat>On-screen Show (4:3)</PresentationFormat>
  <Paragraphs>36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Solstice</vt:lpstr>
      <vt:lpstr>La Boucle Repeat</vt:lpstr>
      <vt:lpstr>Introduction </vt:lpstr>
      <vt:lpstr>Syntaxe Delphi</vt:lpstr>
      <vt:lpstr>Exemple illustratif </vt:lpstr>
      <vt:lpstr>Remarques</vt:lpstr>
      <vt:lpstr>Exercices</vt:lpstr>
      <vt:lpstr>Exercices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Boucle Repeat</dc:title>
  <dc:creator>ismail LALLALI</dc:creator>
  <cp:lastModifiedBy>hanane</cp:lastModifiedBy>
  <cp:revision>10</cp:revision>
  <dcterms:created xsi:type="dcterms:W3CDTF">2014-02-09T09:12:51Z</dcterms:created>
  <dcterms:modified xsi:type="dcterms:W3CDTF">2014-03-10T12:46:29Z</dcterms:modified>
</cp:coreProperties>
</file>